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56" r:id="rId2"/>
    <p:sldId id="257" r:id="rId3"/>
    <p:sldId id="258" r:id="rId4"/>
    <p:sldId id="259" r:id="rId5"/>
    <p:sldId id="260" r:id="rId6"/>
    <p:sldId id="261" r:id="rId7"/>
    <p:sldId id="262" r:id="rId8"/>
    <p:sldId id="270" r:id="rId9"/>
    <p:sldId id="274" r:id="rId10"/>
    <p:sldId id="275" r:id="rId11"/>
    <p:sldId id="276" r:id="rId12"/>
    <p:sldId id="277" r:id="rId13"/>
    <p:sldId id="271" r:id="rId14"/>
    <p:sldId id="272" r:id="rId15"/>
    <p:sldId id="263" r:id="rId16"/>
    <p:sldId id="264" r:id="rId17"/>
    <p:sldId id="266" r:id="rId18"/>
    <p:sldId id="267" r:id="rId19"/>
    <p:sldId id="268" r:id="rId20"/>
    <p:sldId id="269" r:id="rId21"/>
  </p:sldIdLst>
  <p:sldSz cx="12192000" cy="6858000"/>
  <p:notesSz cx="10021888" cy="6889750"/>
  <p:defaultTextStyle>
    <a:defPPr>
      <a:defRPr lang="en-US"/>
    </a:defPPr>
    <a:lvl1pPr marL="0" algn="l" defTabSz="457200">
      <a:defRPr sz="1800">
        <a:solidFill>
          <a:schemeClr val="tx1"/>
        </a:solidFill>
        <a:latin typeface="+mn-lt"/>
        <a:ea typeface="+mn-ea"/>
        <a:cs typeface="+mn-cs"/>
      </a:defRPr>
    </a:lvl1pPr>
    <a:lvl2pPr marL="457200" algn="l" defTabSz="457200">
      <a:defRPr sz="1800">
        <a:solidFill>
          <a:schemeClr val="tx1"/>
        </a:solidFill>
        <a:latin typeface="+mn-lt"/>
        <a:ea typeface="+mn-ea"/>
        <a:cs typeface="+mn-cs"/>
      </a:defRPr>
    </a:lvl2pPr>
    <a:lvl3pPr marL="914400" algn="l" defTabSz="457200">
      <a:defRPr sz="1800">
        <a:solidFill>
          <a:schemeClr val="tx1"/>
        </a:solidFill>
        <a:latin typeface="+mn-lt"/>
        <a:ea typeface="+mn-ea"/>
        <a:cs typeface="+mn-cs"/>
      </a:defRPr>
    </a:lvl3pPr>
    <a:lvl4pPr marL="1371600" algn="l" defTabSz="457200">
      <a:defRPr sz="1800">
        <a:solidFill>
          <a:schemeClr val="tx1"/>
        </a:solidFill>
        <a:latin typeface="+mn-lt"/>
        <a:ea typeface="+mn-ea"/>
        <a:cs typeface="+mn-cs"/>
      </a:defRPr>
    </a:lvl4pPr>
    <a:lvl5pPr marL="1828800" algn="l" defTabSz="457200">
      <a:defRPr sz="1800">
        <a:solidFill>
          <a:schemeClr val="tx1"/>
        </a:solidFill>
        <a:latin typeface="+mn-lt"/>
        <a:ea typeface="+mn-ea"/>
        <a:cs typeface="+mn-cs"/>
      </a:defRPr>
    </a:lvl5pPr>
    <a:lvl6pPr marL="2286000" algn="l" defTabSz="457200">
      <a:defRPr sz="1800">
        <a:solidFill>
          <a:schemeClr val="tx1"/>
        </a:solidFill>
        <a:latin typeface="+mn-lt"/>
        <a:ea typeface="+mn-ea"/>
        <a:cs typeface="+mn-cs"/>
      </a:defRPr>
    </a:lvl6pPr>
    <a:lvl7pPr marL="2743200" algn="l" defTabSz="457200">
      <a:defRPr sz="1800">
        <a:solidFill>
          <a:schemeClr val="tx1"/>
        </a:solidFill>
        <a:latin typeface="+mn-lt"/>
        <a:ea typeface="+mn-ea"/>
        <a:cs typeface="+mn-cs"/>
      </a:defRPr>
    </a:lvl7pPr>
    <a:lvl8pPr marL="3200400" algn="l" defTabSz="457200">
      <a:defRPr sz="1800">
        <a:solidFill>
          <a:schemeClr val="tx1"/>
        </a:solidFill>
        <a:latin typeface="+mn-lt"/>
        <a:ea typeface="+mn-ea"/>
        <a:cs typeface="+mn-cs"/>
      </a:defRPr>
    </a:lvl8pPr>
    <a:lvl9pPr marL="3657600" algn="l" defTabSz="457200">
      <a:defRPr sz="18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91D"/>
    <a:srgbClr val="EAB200"/>
    <a:srgbClr val="FEC200"/>
    <a:srgbClr val="DAA600"/>
    <a:srgbClr val="EEB5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6" d="100"/>
          <a:sy n="66" d="100"/>
        </p:scale>
        <p:origin x="78" y="26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4343400" cy="346075"/>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5676900" y="0"/>
            <a:ext cx="4343400" cy="346075"/>
          </a:xfrm>
          <a:prstGeom prst="rect">
            <a:avLst/>
          </a:prstGeom>
        </p:spPr>
        <p:txBody>
          <a:bodyPr vert="horz" lIns="91440" tIns="45720" rIns="91440" bIns="45720" rtlCol="0"/>
          <a:lstStyle>
            <a:lvl1pPr algn="r">
              <a:defRPr sz="1200"/>
            </a:lvl1pPr>
          </a:lstStyle>
          <a:p>
            <a:fld id="{A1EED849-05FA-4966-913E-14B83C12B6D7}" type="datetimeFigureOut">
              <a:rPr lang="ru-RU" smtClean="0"/>
              <a:t>14.12.2023</a:t>
            </a:fld>
            <a:endParaRPr lang="ru-RU"/>
          </a:p>
        </p:txBody>
      </p:sp>
      <p:sp>
        <p:nvSpPr>
          <p:cNvPr id="4" name="Образ слайда 3"/>
          <p:cNvSpPr>
            <a:spLocks noGrp="1" noRot="1" noChangeAspect="1"/>
          </p:cNvSpPr>
          <p:nvPr>
            <p:ph type="sldImg" idx="2"/>
          </p:nvPr>
        </p:nvSpPr>
        <p:spPr>
          <a:xfrm>
            <a:off x="2944813" y="862013"/>
            <a:ext cx="4132262" cy="2324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1001713" y="3316288"/>
            <a:ext cx="8018462" cy="2713037"/>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6543675"/>
            <a:ext cx="4343400" cy="346075"/>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5676900" y="6543675"/>
            <a:ext cx="4343400" cy="346075"/>
          </a:xfrm>
          <a:prstGeom prst="rect">
            <a:avLst/>
          </a:prstGeom>
        </p:spPr>
        <p:txBody>
          <a:bodyPr vert="horz" lIns="91440" tIns="45720" rIns="91440" bIns="45720" rtlCol="0" anchor="b"/>
          <a:lstStyle>
            <a:lvl1pPr algn="r">
              <a:defRPr sz="1200"/>
            </a:lvl1pPr>
          </a:lstStyle>
          <a:p>
            <a:fld id="{6F8E8C8A-A58E-4902-896D-3E01483CA73B}" type="slidenum">
              <a:rPr lang="ru-RU" smtClean="0"/>
              <a:t>‹#›</a:t>
            </a:fld>
            <a:endParaRPr lang="ru-RU"/>
          </a:p>
        </p:txBody>
      </p:sp>
    </p:spTree>
    <p:extLst>
      <p:ext uri="{BB962C8B-B14F-4D97-AF65-F5344CB8AC3E}">
        <p14:creationId xmlns:p14="http://schemas.microsoft.com/office/powerpoint/2010/main" val="17965459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fld id="{6F8E8C8A-A58E-4902-896D-3E01483CA73B}" type="slidenum">
              <a:rPr lang="ru-RU" smtClean="0"/>
              <a:t>1</a:t>
            </a:fld>
            <a:endParaRPr lang="ru-RU"/>
          </a:p>
        </p:txBody>
      </p:sp>
    </p:spTree>
    <p:extLst>
      <p:ext uri="{BB962C8B-B14F-4D97-AF65-F5344CB8AC3E}">
        <p14:creationId xmlns:p14="http://schemas.microsoft.com/office/powerpoint/2010/main" val="22678824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fld id="{6F8E8C8A-A58E-4902-896D-3E01483CA73B}" type="slidenum">
              <a:rPr lang="ru-RU" smtClean="0"/>
              <a:t>10</a:t>
            </a:fld>
            <a:endParaRPr lang="ru-RU"/>
          </a:p>
        </p:txBody>
      </p:sp>
    </p:spTree>
    <p:extLst>
      <p:ext uri="{BB962C8B-B14F-4D97-AF65-F5344CB8AC3E}">
        <p14:creationId xmlns:p14="http://schemas.microsoft.com/office/powerpoint/2010/main" val="36042528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fld id="{6F8E8C8A-A58E-4902-896D-3E01483CA73B}" type="slidenum">
              <a:rPr lang="ru-RU" smtClean="0"/>
              <a:t>11</a:t>
            </a:fld>
            <a:endParaRPr lang="ru-RU"/>
          </a:p>
        </p:txBody>
      </p:sp>
    </p:spTree>
    <p:extLst>
      <p:ext uri="{BB962C8B-B14F-4D97-AF65-F5344CB8AC3E}">
        <p14:creationId xmlns:p14="http://schemas.microsoft.com/office/powerpoint/2010/main" val="3842312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fld id="{6F8E8C8A-A58E-4902-896D-3E01483CA73B}" type="slidenum">
              <a:rPr lang="ru-RU" smtClean="0"/>
              <a:t>12</a:t>
            </a:fld>
            <a:endParaRPr lang="ru-RU"/>
          </a:p>
        </p:txBody>
      </p:sp>
    </p:spTree>
    <p:extLst>
      <p:ext uri="{BB962C8B-B14F-4D97-AF65-F5344CB8AC3E}">
        <p14:creationId xmlns:p14="http://schemas.microsoft.com/office/powerpoint/2010/main" val="24890673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fld id="{6F8E8C8A-A58E-4902-896D-3E01483CA73B}" type="slidenum">
              <a:rPr lang="ru-RU" smtClean="0"/>
              <a:t>13</a:t>
            </a:fld>
            <a:endParaRPr lang="ru-RU"/>
          </a:p>
        </p:txBody>
      </p:sp>
    </p:spTree>
    <p:extLst>
      <p:ext uri="{BB962C8B-B14F-4D97-AF65-F5344CB8AC3E}">
        <p14:creationId xmlns:p14="http://schemas.microsoft.com/office/powerpoint/2010/main" val="3290284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fld id="{6F8E8C8A-A58E-4902-896D-3E01483CA73B}" type="slidenum">
              <a:rPr lang="ru-RU" smtClean="0"/>
              <a:t>14</a:t>
            </a:fld>
            <a:endParaRPr lang="ru-RU"/>
          </a:p>
        </p:txBody>
      </p:sp>
    </p:spTree>
    <p:extLst>
      <p:ext uri="{BB962C8B-B14F-4D97-AF65-F5344CB8AC3E}">
        <p14:creationId xmlns:p14="http://schemas.microsoft.com/office/powerpoint/2010/main" val="36344738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fld id="{6F8E8C8A-A58E-4902-896D-3E01483CA73B}" type="slidenum">
              <a:rPr lang="ru-RU" smtClean="0"/>
              <a:t>15</a:t>
            </a:fld>
            <a:endParaRPr lang="ru-RU"/>
          </a:p>
        </p:txBody>
      </p:sp>
    </p:spTree>
    <p:extLst>
      <p:ext uri="{BB962C8B-B14F-4D97-AF65-F5344CB8AC3E}">
        <p14:creationId xmlns:p14="http://schemas.microsoft.com/office/powerpoint/2010/main" val="11123184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fld id="{6F8E8C8A-A58E-4902-896D-3E01483CA73B}" type="slidenum">
              <a:rPr lang="ru-RU" smtClean="0"/>
              <a:t>16</a:t>
            </a:fld>
            <a:endParaRPr lang="ru-RU"/>
          </a:p>
        </p:txBody>
      </p:sp>
    </p:spTree>
    <p:extLst>
      <p:ext uri="{BB962C8B-B14F-4D97-AF65-F5344CB8AC3E}">
        <p14:creationId xmlns:p14="http://schemas.microsoft.com/office/powerpoint/2010/main" val="38397745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fld id="{6F8E8C8A-A58E-4902-896D-3E01483CA73B}" type="slidenum">
              <a:rPr lang="ru-RU" smtClean="0"/>
              <a:t>17</a:t>
            </a:fld>
            <a:endParaRPr lang="ru-RU"/>
          </a:p>
        </p:txBody>
      </p:sp>
    </p:spTree>
    <p:extLst>
      <p:ext uri="{BB962C8B-B14F-4D97-AF65-F5344CB8AC3E}">
        <p14:creationId xmlns:p14="http://schemas.microsoft.com/office/powerpoint/2010/main" val="13945331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fld id="{6F8E8C8A-A58E-4902-896D-3E01483CA73B}" type="slidenum">
              <a:rPr lang="ru-RU" smtClean="0"/>
              <a:t>18</a:t>
            </a:fld>
            <a:endParaRPr lang="ru-RU"/>
          </a:p>
        </p:txBody>
      </p:sp>
    </p:spTree>
    <p:extLst>
      <p:ext uri="{BB962C8B-B14F-4D97-AF65-F5344CB8AC3E}">
        <p14:creationId xmlns:p14="http://schemas.microsoft.com/office/powerpoint/2010/main" val="23701772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fld id="{6F8E8C8A-A58E-4902-896D-3E01483CA73B}" type="slidenum">
              <a:rPr lang="ru-RU" smtClean="0"/>
              <a:t>19</a:t>
            </a:fld>
            <a:endParaRPr lang="ru-RU"/>
          </a:p>
        </p:txBody>
      </p:sp>
    </p:spTree>
    <p:extLst>
      <p:ext uri="{BB962C8B-B14F-4D97-AF65-F5344CB8AC3E}">
        <p14:creationId xmlns:p14="http://schemas.microsoft.com/office/powerpoint/2010/main" val="41955193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fld id="{6F8E8C8A-A58E-4902-896D-3E01483CA73B}" type="slidenum">
              <a:rPr lang="ru-RU" smtClean="0"/>
              <a:t>2</a:t>
            </a:fld>
            <a:endParaRPr lang="ru-RU"/>
          </a:p>
        </p:txBody>
      </p:sp>
    </p:spTree>
    <p:extLst>
      <p:ext uri="{BB962C8B-B14F-4D97-AF65-F5344CB8AC3E}">
        <p14:creationId xmlns:p14="http://schemas.microsoft.com/office/powerpoint/2010/main" val="22821866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fld id="{6F8E8C8A-A58E-4902-896D-3E01483CA73B}" type="slidenum">
              <a:rPr lang="ru-RU" smtClean="0"/>
              <a:t>20</a:t>
            </a:fld>
            <a:endParaRPr lang="ru-RU"/>
          </a:p>
        </p:txBody>
      </p:sp>
    </p:spTree>
    <p:extLst>
      <p:ext uri="{BB962C8B-B14F-4D97-AF65-F5344CB8AC3E}">
        <p14:creationId xmlns:p14="http://schemas.microsoft.com/office/powerpoint/2010/main" val="25959059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fld id="{6F8E8C8A-A58E-4902-896D-3E01483CA73B}" type="slidenum">
              <a:rPr lang="ru-RU" smtClean="0"/>
              <a:t>3</a:t>
            </a:fld>
            <a:endParaRPr lang="ru-RU"/>
          </a:p>
        </p:txBody>
      </p:sp>
    </p:spTree>
    <p:extLst>
      <p:ext uri="{BB962C8B-B14F-4D97-AF65-F5344CB8AC3E}">
        <p14:creationId xmlns:p14="http://schemas.microsoft.com/office/powerpoint/2010/main" val="2209365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fld id="{6F8E8C8A-A58E-4902-896D-3E01483CA73B}" type="slidenum">
              <a:rPr lang="ru-RU" smtClean="0"/>
              <a:t>4</a:t>
            </a:fld>
            <a:endParaRPr lang="ru-RU"/>
          </a:p>
        </p:txBody>
      </p:sp>
    </p:spTree>
    <p:extLst>
      <p:ext uri="{BB962C8B-B14F-4D97-AF65-F5344CB8AC3E}">
        <p14:creationId xmlns:p14="http://schemas.microsoft.com/office/powerpoint/2010/main" val="40152346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fld id="{6F8E8C8A-A58E-4902-896D-3E01483CA73B}" type="slidenum">
              <a:rPr lang="ru-RU" smtClean="0"/>
              <a:t>5</a:t>
            </a:fld>
            <a:endParaRPr lang="ru-RU"/>
          </a:p>
        </p:txBody>
      </p:sp>
    </p:spTree>
    <p:extLst>
      <p:ext uri="{BB962C8B-B14F-4D97-AF65-F5344CB8AC3E}">
        <p14:creationId xmlns:p14="http://schemas.microsoft.com/office/powerpoint/2010/main" val="33175836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fld id="{6F8E8C8A-A58E-4902-896D-3E01483CA73B}" type="slidenum">
              <a:rPr lang="ru-RU" smtClean="0"/>
              <a:t>6</a:t>
            </a:fld>
            <a:endParaRPr lang="ru-RU"/>
          </a:p>
        </p:txBody>
      </p:sp>
    </p:spTree>
    <p:extLst>
      <p:ext uri="{BB962C8B-B14F-4D97-AF65-F5344CB8AC3E}">
        <p14:creationId xmlns:p14="http://schemas.microsoft.com/office/powerpoint/2010/main" val="38632807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fld id="{6F8E8C8A-A58E-4902-896D-3E01483CA73B}" type="slidenum">
              <a:rPr lang="ru-RU" smtClean="0"/>
              <a:t>7</a:t>
            </a:fld>
            <a:endParaRPr lang="ru-RU"/>
          </a:p>
        </p:txBody>
      </p:sp>
    </p:spTree>
    <p:extLst>
      <p:ext uri="{BB962C8B-B14F-4D97-AF65-F5344CB8AC3E}">
        <p14:creationId xmlns:p14="http://schemas.microsoft.com/office/powerpoint/2010/main" val="6659227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fld id="{6F8E8C8A-A58E-4902-896D-3E01483CA73B}" type="slidenum">
              <a:rPr lang="ru-RU" smtClean="0"/>
              <a:t>8</a:t>
            </a:fld>
            <a:endParaRPr lang="ru-RU"/>
          </a:p>
        </p:txBody>
      </p:sp>
    </p:spTree>
    <p:extLst>
      <p:ext uri="{BB962C8B-B14F-4D97-AF65-F5344CB8AC3E}">
        <p14:creationId xmlns:p14="http://schemas.microsoft.com/office/powerpoint/2010/main" val="34650655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fld id="{6F8E8C8A-A58E-4902-896D-3E01483CA73B}" type="slidenum">
              <a:rPr lang="ru-RU" smtClean="0"/>
              <a:t>9</a:t>
            </a:fld>
            <a:endParaRPr lang="ru-RU"/>
          </a:p>
        </p:txBody>
      </p:sp>
    </p:spTree>
    <p:extLst>
      <p:ext uri="{BB962C8B-B14F-4D97-AF65-F5344CB8AC3E}">
        <p14:creationId xmlns:p14="http://schemas.microsoft.com/office/powerpoint/2010/main" val="26236465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showMasterPhAnim="0" type="title" preserve="1" userDrawn="1">
  <p:cSld name="Титульный слайд">
    <p:bg>
      <p:bgPr>
        <a:solidFill>
          <a:schemeClr val="bg2">
            <a:lumMod val="75000"/>
          </a:schemeClr>
        </a:solidFill>
        <a:effectLst/>
      </p:bgPr>
    </p:bg>
    <p:spTree>
      <p:nvGrpSpPr>
        <p:cNvPr id="1" name=""/>
        <p:cNvGrpSpPr/>
        <p:nvPr/>
      </p:nvGrpSpPr>
      <p:grpSpPr bwMode="auto">
        <a:xfrm>
          <a:off x="0" y="0"/>
          <a:ext cx="0" cy="0"/>
          <a:chOff x="0" y="0"/>
          <a:chExt cx="0" cy="0"/>
        </a:xfrm>
      </p:grpSpPr>
      <p:sp>
        <p:nvSpPr>
          <p:cNvPr id="2" name="Title 1"/>
          <p:cNvSpPr>
            <a:spLocks noGrp="1"/>
          </p:cNvSpPr>
          <p:nvPr>
            <p:ph type="ctrTitle"/>
          </p:nvPr>
        </p:nvSpPr>
        <p:spPr bwMode="auto">
          <a:xfrm>
            <a:off x="1261872" y="758952"/>
            <a:ext cx="9418320" cy="4041648"/>
          </a:xfrm>
        </p:spPr>
        <p:txBody>
          <a:bodyPr anchor="b">
            <a:normAutofit/>
          </a:bodyPr>
          <a:lstStyle>
            <a:lvl1pPr algn="l">
              <a:lnSpc>
                <a:spcPct val="85000"/>
              </a:lnSpc>
              <a:defRPr sz="7200">
                <a:solidFill>
                  <a:schemeClr val="tx1"/>
                </a:solidFill>
              </a:defRPr>
            </a:lvl1pPr>
          </a:lstStyle>
          <a:p>
            <a:pPr>
              <a:defRPr/>
            </a:pPr>
            <a:r>
              <a:rPr lang="ru-RU"/>
              <a:t>Образец заголовка</a:t>
            </a:r>
            <a:endParaRPr lang="en-US"/>
          </a:p>
        </p:txBody>
      </p:sp>
      <p:sp>
        <p:nvSpPr>
          <p:cNvPr id="3" name="Subtitle 2"/>
          <p:cNvSpPr>
            <a:spLocks noGrp="1"/>
          </p:cNvSpPr>
          <p:nvPr>
            <p:ph type="subTitle" idx="1"/>
          </p:nvPr>
        </p:nvSpPr>
        <p:spPr bwMode="auto">
          <a:xfrm>
            <a:off x="1261872" y="4800600"/>
            <a:ext cx="9418320" cy="1691640"/>
          </a:xfrm>
        </p:spPr>
        <p:txBody>
          <a:bodyPr>
            <a:normAutofit/>
          </a:bodyPr>
          <a:lstStyle>
            <a:lvl1pPr marL="0" indent="0" algn="l">
              <a:buNone/>
              <a:defRPr sz="2201">
                <a:solidFill>
                  <a:schemeClr val="tx1">
                    <a:lumMod val="75000"/>
                  </a:schemeClr>
                </a:solidFill>
              </a:defRPr>
            </a:lvl1pPr>
            <a:lvl2pPr marL="457177" indent="0" algn="ctr">
              <a:buNone/>
              <a:defRPr sz="2201"/>
            </a:lvl2pPr>
            <a:lvl3pPr marL="914354" indent="0" algn="ctr">
              <a:buNone/>
              <a:defRPr sz="2201"/>
            </a:lvl3pPr>
            <a:lvl4pPr marL="1371531" indent="0" algn="ctr">
              <a:buNone/>
              <a:defRPr sz="2000"/>
            </a:lvl4pPr>
            <a:lvl5pPr marL="1828709" indent="0" algn="ctr">
              <a:buNone/>
              <a:defRPr sz="2000"/>
            </a:lvl5pPr>
            <a:lvl6pPr marL="2285886" indent="0" algn="ctr">
              <a:buNone/>
              <a:defRPr sz="2000"/>
            </a:lvl6pPr>
            <a:lvl7pPr marL="2743063" indent="0" algn="ctr">
              <a:buNone/>
              <a:defRPr sz="2000"/>
            </a:lvl7pPr>
            <a:lvl8pPr marL="3200240" indent="0" algn="ctr">
              <a:buNone/>
              <a:defRPr sz="2000"/>
            </a:lvl8pPr>
            <a:lvl9pPr marL="3657417" indent="0" algn="ctr">
              <a:buNone/>
              <a:defRPr sz="2000"/>
            </a:lvl9pPr>
          </a:lstStyle>
          <a:p>
            <a:pPr>
              <a:defRPr/>
            </a:pPr>
            <a:r>
              <a:rPr lang="ru-RU"/>
              <a:t>Образец подзаголовка</a:t>
            </a:r>
            <a:endParaRPr lang="en-US"/>
          </a:p>
        </p:txBody>
      </p:sp>
      <p:sp>
        <p:nvSpPr>
          <p:cNvPr id="4" name="Date Placeholder 3"/>
          <p:cNvSpPr>
            <a:spLocks noGrp="1"/>
          </p:cNvSpPr>
          <p:nvPr>
            <p:ph type="dt" sz="half" idx="10"/>
          </p:nvPr>
        </p:nvSpPr>
        <p:spPr bwMode="auto"/>
        <p:txBody>
          <a:bodyPr/>
          <a:lstStyle>
            <a:lvl1pPr>
              <a:defRPr>
                <a:solidFill>
                  <a:schemeClr val="tx1">
                    <a:lumMod val="50000"/>
                  </a:schemeClr>
                </a:solidFill>
              </a:defRPr>
            </a:lvl1pPr>
          </a:lstStyle>
          <a:p>
            <a:pPr>
              <a:defRPr/>
            </a:pPr>
            <a:fld id="{3C5DAA1D-1FBB-4C49-870E-9206A44397F8}" type="datetimeFigureOut">
              <a:rPr lang="ru-RU"/>
              <a:t>14.12.2023</a:t>
            </a:fld>
            <a:endParaRPr lang="ru-RU"/>
          </a:p>
        </p:txBody>
      </p:sp>
      <p:sp>
        <p:nvSpPr>
          <p:cNvPr id="5" name="Footer Placeholder 4"/>
          <p:cNvSpPr>
            <a:spLocks noGrp="1"/>
          </p:cNvSpPr>
          <p:nvPr>
            <p:ph type="ftr" sz="quarter" idx="11"/>
          </p:nvPr>
        </p:nvSpPr>
        <p:spPr bwMode="auto"/>
        <p:txBody>
          <a:bodyPr/>
          <a:lstStyle>
            <a:lvl1pPr>
              <a:defRPr>
                <a:solidFill>
                  <a:schemeClr val="tx1">
                    <a:lumMod val="65000"/>
                  </a:schemeClr>
                </a:solidFill>
              </a:defRPr>
            </a:lvl1pPr>
          </a:lstStyle>
          <a:p>
            <a:pPr>
              <a:defRPr/>
            </a:pPr>
            <a:endParaRPr lang="ru-RU"/>
          </a:p>
        </p:txBody>
      </p:sp>
      <p:sp>
        <p:nvSpPr>
          <p:cNvPr id="6" name="Slide Number Placeholder 5"/>
          <p:cNvSpPr>
            <a:spLocks noGrp="1"/>
          </p:cNvSpPr>
          <p:nvPr>
            <p:ph type="sldNum" sz="quarter" idx="12"/>
          </p:nvPr>
        </p:nvSpPr>
        <p:spPr bwMode="auto"/>
        <p:txBody>
          <a:bodyPr/>
          <a:lstStyle>
            <a:lvl1pPr>
              <a:defRPr>
                <a:solidFill>
                  <a:schemeClr val="tx1">
                    <a:lumMod val="65000"/>
                  </a:schemeClr>
                </a:solidFill>
              </a:defRPr>
            </a:lvl1pPr>
          </a:lstStyle>
          <a:p>
            <a:pPr>
              <a:defRPr/>
            </a:pPr>
            <a:fld id="{5B47D110-E87C-486E-832E-C0119DE6073F}" type="slidenum">
              <a:rPr lang="ru-RU"/>
              <a:t>‹#›</a:t>
            </a:fld>
            <a:endParaRPr lang="ru-RU"/>
          </a:p>
        </p:txBody>
      </p:sp>
      <p:sp>
        <p:nvSpPr>
          <p:cNvPr id="7" name="Rectangle 6"/>
          <p:cNvSpPr/>
          <p:nvPr/>
        </p:nvSpPr>
        <p:spPr bwMode="auto">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PhAnim="0" type="vertTx" preserve="1" userDrawn="1">
  <p:cSld name="Заголовок и вертикальный текст">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ru-RU"/>
              <a:t>Образец заголовка</a:t>
            </a:r>
            <a:endParaRPr lang="en-US"/>
          </a:p>
        </p:txBody>
      </p:sp>
      <p:sp>
        <p:nvSpPr>
          <p:cNvPr id="3" name="Vertical Text Placeholder 2"/>
          <p:cNvSpPr>
            <a:spLocks noGrp="1"/>
          </p:cNvSpPr>
          <p:nvPr>
            <p:ph type="body" orient="vert" idx="1"/>
          </p:nvPr>
        </p:nvSpPr>
        <p:spPr bwMode="auto"/>
        <p:txBody>
          <a:bodyPr vert="eaVert"/>
          <a:lstStyle/>
          <a:p>
            <a:pPr lvl="0">
              <a:defRPr/>
            </a:pPr>
            <a:r>
              <a:rPr lang="ru-RU"/>
              <a:t>Образец текста</a:t>
            </a:r>
            <a:endParaRPr/>
          </a:p>
          <a:p>
            <a:pPr lvl="1">
              <a:defRPr/>
            </a:pPr>
            <a:r>
              <a:rPr lang="ru-RU"/>
              <a:t>Второй уровень</a:t>
            </a:r>
            <a:endParaRPr/>
          </a:p>
          <a:p>
            <a:pPr lvl="2">
              <a:defRPr/>
            </a:pPr>
            <a:r>
              <a:rPr lang="ru-RU"/>
              <a:t>Третий уровень</a:t>
            </a:r>
            <a:endParaRPr/>
          </a:p>
          <a:p>
            <a:pPr lvl="3">
              <a:defRPr/>
            </a:pPr>
            <a:r>
              <a:rPr lang="ru-RU"/>
              <a:t>Четвертый уровень</a:t>
            </a:r>
            <a:endParaRPr/>
          </a:p>
          <a:p>
            <a:pPr lvl="4">
              <a:defRPr/>
            </a:pPr>
            <a:r>
              <a:rPr lang="ru-RU"/>
              <a:t>Пятый уровень</a:t>
            </a:r>
            <a:endParaRPr lang="en-US"/>
          </a:p>
        </p:txBody>
      </p:sp>
      <p:sp>
        <p:nvSpPr>
          <p:cNvPr id="4" name="Date Placeholder 3"/>
          <p:cNvSpPr>
            <a:spLocks noGrp="1"/>
          </p:cNvSpPr>
          <p:nvPr>
            <p:ph type="dt" sz="half" idx="10"/>
          </p:nvPr>
        </p:nvSpPr>
        <p:spPr bwMode="auto"/>
        <p:txBody>
          <a:bodyPr/>
          <a:lstStyle/>
          <a:p>
            <a:pPr>
              <a:defRPr/>
            </a:pPr>
            <a:fld id="{3C5DAA1D-1FBB-4C49-870E-9206A44397F8}" type="datetimeFigureOut">
              <a:rPr lang="ru-RU"/>
              <a:t>14.12.2023</a:t>
            </a:fld>
            <a:endParaRPr lang="ru-RU"/>
          </a:p>
        </p:txBody>
      </p:sp>
      <p:sp>
        <p:nvSpPr>
          <p:cNvPr id="5" name="Footer Placeholder 4"/>
          <p:cNvSpPr>
            <a:spLocks noGrp="1"/>
          </p:cNvSpPr>
          <p:nvPr>
            <p:ph type="ftr" sz="quarter" idx="11"/>
          </p:nvPr>
        </p:nvSpPr>
        <p:spPr bwMode="auto"/>
        <p:txBody>
          <a:bodyPr/>
          <a:lstStyle/>
          <a:p>
            <a:pPr>
              <a:defRPr/>
            </a:pPr>
            <a:endParaRPr lang="ru-RU"/>
          </a:p>
        </p:txBody>
      </p:sp>
      <p:sp>
        <p:nvSpPr>
          <p:cNvPr id="6" name="Slide Number Placeholder 5"/>
          <p:cNvSpPr>
            <a:spLocks noGrp="1"/>
          </p:cNvSpPr>
          <p:nvPr>
            <p:ph type="sldNum" sz="quarter" idx="12"/>
          </p:nvPr>
        </p:nvSpPr>
        <p:spPr bwMode="auto"/>
        <p:txBody>
          <a:bodyPr/>
          <a:lstStyle/>
          <a:p>
            <a:pPr>
              <a:defRPr/>
            </a:pPr>
            <a:fld id="{5B47D110-E87C-486E-832E-C0119DE6073F}" type="slidenum">
              <a:rPr lang="ru-RU"/>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PhAnim="0" type="vertTitleAndTx" preserve="1" userDrawn="1">
  <p:cSld name="Вертикальный заголовок и текст">
    <p:spTree>
      <p:nvGrpSpPr>
        <p:cNvPr id="1" name=""/>
        <p:cNvGrpSpPr/>
        <p:nvPr/>
      </p:nvGrpSpPr>
      <p:grpSpPr bwMode="auto">
        <a:xfrm>
          <a:off x="0" y="0"/>
          <a:ext cx="0" cy="0"/>
          <a:chOff x="0" y="0"/>
          <a:chExt cx="0" cy="0"/>
        </a:xfrm>
      </p:grpSpPr>
      <p:sp>
        <p:nvSpPr>
          <p:cNvPr id="2" name="Vertical Title 1"/>
          <p:cNvSpPr>
            <a:spLocks noGrp="1"/>
          </p:cNvSpPr>
          <p:nvPr>
            <p:ph type="title" orient="vert"/>
          </p:nvPr>
        </p:nvSpPr>
        <p:spPr bwMode="auto">
          <a:xfrm>
            <a:off x="8648703" y="381000"/>
            <a:ext cx="2476500" cy="5897562"/>
          </a:xfrm>
        </p:spPr>
        <p:txBody>
          <a:bodyPr vert="eaVert"/>
          <a:lstStyle/>
          <a:p>
            <a:pPr>
              <a:defRPr/>
            </a:pPr>
            <a:r>
              <a:rPr lang="ru-RU"/>
              <a:t>Образец заголовка</a:t>
            </a:r>
            <a:endParaRPr lang="en-US"/>
          </a:p>
        </p:txBody>
      </p:sp>
      <p:sp>
        <p:nvSpPr>
          <p:cNvPr id="3" name="Vertical Text Placeholder 2"/>
          <p:cNvSpPr>
            <a:spLocks noGrp="1"/>
          </p:cNvSpPr>
          <p:nvPr>
            <p:ph type="body" orient="vert" idx="1"/>
          </p:nvPr>
        </p:nvSpPr>
        <p:spPr bwMode="auto">
          <a:xfrm>
            <a:off x="762003" y="381000"/>
            <a:ext cx="7734300" cy="5897562"/>
          </a:xfrm>
        </p:spPr>
        <p:txBody>
          <a:bodyPr vert="eaVert"/>
          <a:lstStyle/>
          <a:p>
            <a:pPr lvl="0">
              <a:defRPr/>
            </a:pPr>
            <a:r>
              <a:rPr lang="ru-RU"/>
              <a:t>Образец текста</a:t>
            </a:r>
            <a:endParaRPr/>
          </a:p>
          <a:p>
            <a:pPr lvl="1">
              <a:defRPr/>
            </a:pPr>
            <a:r>
              <a:rPr lang="ru-RU"/>
              <a:t>Второй уровень</a:t>
            </a:r>
            <a:endParaRPr/>
          </a:p>
          <a:p>
            <a:pPr lvl="2">
              <a:defRPr/>
            </a:pPr>
            <a:r>
              <a:rPr lang="ru-RU"/>
              <a:t>Третий уровень</a:t>
            </a:r>
            <a:endParaRPr/>
          </a:p>
          <a:p>
            <a:pPr lvl="3">
              <a:defRPr/>
            </a:pPr>
            <a:r>
              <a:rPr lang="ru-RU"/>
              <a:t>Четвертый уровень</a:t>
            </a:r>
            <a:endParaRPr/>
          </a:p>
          <a:p>
            <a:pPr lvl="4">
              <a:defRPr/>
            </a:pPr>
            <a:r>
              <a:rPr lang="ru-RU"/>
              <a:t>Пятый уровень</a:t>
            </a:r>
            <a:endParaRPr lang="en-US"/>
          </a:p>
        </p:txBody>
      </p:sp>
      <p:sp>
        <p:nvSpPr>
          <p:cNvPr id="4" name="Date Placeholder 3"/>
          <p:cNvSpPr>
            <a:spLocks noGrp="1"/>
          </p:cNvSpPr>
          <p:nvPr>
            <p:ph type="dt" sz="half" idx="10"/>
          </p:nvPr>
        </p:nvSpPr>
        <p:spPr bwMode="auto"/>
        <p:txBody>
          <a:bodyPr/>
          <a:lstStyle/>
          <a:p>
            <a:pPr>
              <a:defRPr/>
            </a:pPr>
            <a:fld id="{3C5DAA1D-1FBB-4C49-870E-9206A44397F8}" type="datetimeFigureOut">
              <a:rPr lang="ru-RU"/>
              <a:t>14.12.2023</a:t>
            </a:fld>
            <a:endParaRPr lang="ru-RU"/>
          </a:p>
        </p:txBody>
      </p:sp>
      <p:sp>
        <p:nvSpPr>
          <p:cNvPr id="5" name="Footer Placeholder 4"/>
          <p:cNvSpPr>
            <a:spLocks noGrp="1"/>
          </p:cNvSpPr>
          <p:nvPr>
            <p:ph type="ftr" sz="quarter" idx="11"/>
          </p:nvPr>
        </p:nvSpPr>
        <p:spPr bwMode="auto"/>
        <p:txBody>
          <a:bodyPr/>
          <a:lstStyle/>
          <a:p>
            <a:pPr>
              <a:defRPr/>
            </a:pPr>
            <a:endParaRPr lang="ru-RU"/>
          </a:p>
        </p:txBody>
      </p:sp>
      <p:sp>
        <p:nvSpPr>
          <p:cNvPr id="6" name="Slide Number Placeholder 5"/>
          <p:cNvSpPr>
            <a:spLocks noGrp="1"/>
          </p:cNvSpPr>
          <p:nvPr>
            <p:ph type="sldNum" sz="quarter" idx="12"/>
          </p:nvPr>
        </p:nvSpPr>
        <p:spPr bwMode="auto"/>
        <p:txBody>
          <a:bodyPr/>
          <a:lstStyle/>
          <a:p>
            <a:pPr>
              <a:defRPr/>
            </a:pPr>
            <a:fld id="{5B47D110-E87C-486E-832E-C0119DE6073F}" type="slidenum">
              <a:rPr lang="ru-RU"/>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PhAnim="0" type="obj" preserve="1" userDrawn="1">
  <p:cSld name="Заголовок и объект">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ru-RU"/>
              <a:t>Образец заголовка</a:t>
            </a:r>
            <a:endParaRPr lang="en-US"/>
          </a:p>
        </p:txBody>
      </p:sp>
      <p:sp>
        <p:nvSpPr>
          <p:cNvPr id="3" name="Content Placeholder 2"/>
          <p:cNvSpPr>
            <a:spLocks noGrp="1"/>
          </p:cNvSpPr>
          <p:nvPr>
            <p:ph idx="1"/>
          </p:nvPr>
        </p:nvSpPr>
        <p:spPr bwMode="auto"/>
        <p:txBody>
          <a:bodyPr/>
          <a:lstStyle/>
          <a:p>
            <a:pPr lvl="0">
              <a:defRPr/>
            </a:pPr>
            <a:r>
              <a:rPr lang="ru-RU"/>
              <a:t>Образец текста</a:t>
            </a:r>
            <a:endParaRPr/>
          </a:p>
          <a:p>
            <a:pPr lvl="1">
              <a:defRPr/>
            </a:pPr>
            <a:r>
              <a:rPr lang="ru-RU"/>
              <a:t>Второй уровень</a:t>
            </a:r>
            <a:endParaRPr/>
          </a:p>
          <a:p>
            <a:pPr lvl="2">
              <a:defRPr/>
            </a:pPr>
            <a:r>
              <a:rPr lang="ru-RU"/>
              <a:t>Третий уровень</a:t>
            </a:r>
            <a:endParaRPr/>
          </a:p>
          <a:p>
            <a:pPr lvl="3">
              <a:defRPr/>
            </a:pPr>
            <a:r>
              <a:rPr lang="ru-RU"/>
              <a:t>Четвертый уровень</a:t>
            </a:r>
            <a:endParaRPr/>
          </a:p>
          <a:p>
            <a:pPr lvl="4">
              <a:defRPr/>
            </a:pPr>
            <a:r>
              <a:rPr lang="ru-RU"/>
              <a:t>Пятый уровень</a:t>
            </a:r>
            <a:endParaRPr lang="en-US"/>
          </a:p>
        </p:txBody>
      </p:sp>
      <p:sp>
        <p:nvSpPr>
          <p:cNvPr id="4" name="Date Placeholder 3"/>
          <p:cNvSpPr>
            <a:spLocks noGrp="1"/>
          </p:cNvSpPr>
          <p:nvPr>
            <p:ph type="dt" sz="half" idx="10"/>
          </p:nvPr>
        </p:nvSpPr>
        <p:spPr bwMode="auto"/>
        <p:txBody>
          <a:bodyPr/>
          <a:lstStyle/>
          <a:p>
            <a:pPr>
              <a:defRPr/>
            </a:pPr>
            <a:fld id="{3C5DAA1D-1FBB-4C49-870E-9206A44397F8}" type="datetimeFigureOut">
              <a:rPr lang="ru-RU"/>
              <a:t>14.12.2023</a:t>
            </a:fld>
            <a:endParaRPr lang="ru-RU"/>
          </a:p>
        </p:txBody>
      </p:sp>
      <p:sp>
        <p:nvSpPr>
          <p:cNvPr id="5" name="Footer Placeholder 4"/>
          <p:cNvSpPr>
            <a:spLocks noGrp="1"/>
          </p:cNvSpPr>
          <p:nvPr>
            <p:ph type="ftr" sz="quarter" idx="11"/>
          </p:nvPr>
        </p:nvSpPr>
        <p:spPr bwMode="auto"/>
        <p:txBody>
          <a:bodyPr/>
          <a:lstStyle/>
          <a:p>
            <a:pPr>
              <a:defRPr/>
            </a:pPr>
            <a:endParaRPr lang="ru-RU"/>
          </a:p>
        </p:txBody>
      </p:sp>
      <p:sp>
        <p:nvSpPr>
          <p:cNvPr id="6" name="Slide Number Placeholder 5"/>
          <p:cNvSpPr>
            <a:spLocks noGrp="1"/>
          </p:cNvSpPr>
          <p:nvPr>
            <p:ph type="sldNum" sz="quarter" idx="12"/>
          </p:nvPr>
        </p:nvSpPr>
        <p:spPr bwMode="auto"/>
        <p:txBody>
          <a:bodyPr/>
          <a:lstStyle/>
          <a:p>
            <a:pPr>
              <a:defRPr/>
            </a:pPr>
            <a:fld id="{5B47D110-E87C-486E-832E-C0119DE6073F}" type="slidenum">
              <a:rPr lang="ru-RU"/>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PhAnim="0" type="secHead" preserve="1" userDrawn="1">
  <p:cSld name="Заголовок раздела">
    <p:spTree>
      <p:nvGrpSpPr>
        <p:cNvPr id="1" name=""/>
        <p:cNvGrpSpPr/>
        <p:nvPr/>
      </p:nvGrpSpPr>
      <p:grpSpPr bwMode="auto">
        <a:xfrm>
          <a:off x="0" y="0"/>
          <a:ext cx="0" cy="0"/>
          <a:chOff x="0" y="0"/>
          <a:chExt cx="0" cy="0"/>
        </a:xfrm>
      </p:grpSpPr>
      <p:sp>
        <p:nvSpPr>
          <p:cNvPr id="2" name="Title 1"/>
          <p:cNvSpPr>
            <a:spLocks noGrp="1"/>
          </p:cNvSpPr>
          <p:nvPr>
            <p:ph type="title"/>
          </p:nvPr>
        </p:nvSpPr>
        <p:spPr bwMode="auto">
          <a:xfrm>
            <a:off x="1261872" y="758952"/>
            <a:ext cx="9418320" cy="4041648"/>
          </a:xfrm>
        </p:spPr>
        <p:txBody>
          <a:bodyPr anchor="b">
            <a:normAutofit/>
          </a:bodyPr>
          <a:lstStyle>
            <a:lvl1pPr>
              <a:lnSpc>
                <a:spcPct val="85000"/>
              </a:lnSpc>
              <a:defRPr sz="7200" b="0"/>
            </a:lvl1pPr>
          </a:lstStyle>
          <a:p>
            <a:pPr>
              <a:defRPr/>
            </a:pPr>
            <a:r>
              <a:rPr lang="ru-RU"/>
              <a:t>Образец заголовка</a:t>
            </a:r>
            <a:endParaRPr lang="en-US"/>
          </a:p>
        </p:txBody>
      </p:sp>
      <p:sp>
        <p:nvSpPr>
          <p:cNvPr id="3" name="Text Placeholder 2"/>
          <p:cNvSpPr>
            <a:spLocks noGrp="1"/>
          </p:cNvSpPr>
          <p:nvPr>
            <p:ph type="body" idx="1"/>
          </p:nvPr>
        </p:nvSpPr>
        <p:spPr bwMode="auto">
          <a:xfrm>
            <a:off x="1261872" y="4800600"/>
            <a:ext cx="9418320" cy="1691640"/>
          </a:xfrm>
        </p:spPr>
        <p:txBody>
          <a:bodyPr anchor="t">
            <a:normAutofit/>
          </a:bodyPr>
          <a:lstStyle>
            <a:lvl1pPr marL="0" indent="0">
              <a:buNone/>
              <a:defRPr sz="2201">
                <a:solidFill>
                  <a:schemeClr val="tx1">
                    <a:lumMod val="65000"/>
                    <a:lumOff val="35000"/>
                  </a:schemeClr>
                </a:solidFill>
              </a:defRPr>
            </a:lvl1pPr>
            <a:lvl2pPr marL="457177" indent="0">
              <a:buNone/>
              <a:defRPr sz="1801">
                <a:solidFill>
                  <a:schemeClr val="tx1">
                    <a:tint val="75000"/>
                  </a:schemeClr>
                </a:solidFill>
              </a:defRPr>
            </a:lvl2pPr>
            <a:lvl3pPr marL="914354" indent="0">
              <a:buNone/>
              <a:defRPr sz="1600">
                <a:solidFill>
                  <a:schemeClr val="tx1">
                    <a:tint val="75000"/>
                  </a:schemeClr>
                </a:solidFill>
              </a:defRPr>
            </a:lvl3pPr>
            <a:lvl4pPr marL="1371531" indent="0">
              <a:buNone/>
              <a:defRPr sz="1401">
                <a:solidFill>
                  <a:schemeClr val="tx1">
                    <a:tint val="75000"/>
                  </a:schemeClr>
                </a:solidFill>
              </a:defRPr>
            </a:lvl4pPr>
            <a:lvl5pPr marL="1828709" indent="0">
              <a:buNone/>
              <a:defRPr sz="1401">
                <a:solidFill>
                  <a:schemeClr val="tx1">
                    <a:tint val="75000"/>
                  </a:schemeClr>
                </a:solidFill>
              </a:defRPr>
            </a:lvl5pPr>
            <a:lvl6pPr marL="2285886" indent="0">
              <a:buNone/>
              <a:defRPr sz="1401">
                <a:solidFill>
                  <a:schemeClr val="tx1">
                    <a:tint val="75000"/>
                  </a:schemeClr>
                </a:solidFill>
              </a:defRPr>
            </a:lvl6pPr>
            <a:lvl7pPr marL="2743063" indent="0">
              <a:buNone/>
              <a:defRPr sz="1401">
                <a:solidFill>
                  <a:schemeClr val="tx1">
                    <a:tint val="75000"/>
                  </a:schemeClr>
                </a:solidFill>
              </a:defRPr>
            </a:lvl7pPr>
            <a:lvl8pPr marL="3200240" indent="0">
              <a:buNone/>
              <a:defRPr sz="1401">
                <a:solidFill>
                  <a:schemeClr val="tx1">
                    <a:tint val="75000"/>
                  </a:schemeClr>
                </a:solidFill>
              </a:defRPr>
            </a:lvl8pPr>
            <a:lvl9pPr marL="3657417" indent="0">
              <a:buNone/>
              <a:defRPr sz="1401">
                <a:solidFill>
                  <a:schemeClr val="tx1">
                    <a:tint val="75000"/>
                  </a:schemeClr>
                </a:solidFill>
              </a:defRPr>
            </a:lvl9pPr>
          </a:lstStyle>
          <a:p>
            <a:pPr lvl="0">
              <a:defRPr/>
            </a:pPr>
            <a:r>
              <a:rPr lang="ru-RU"/>
              <a:t>Образец текста</a:t>
            </a:r>
            <a:endParaRPr/>
          </a:p>
        </p:txBody>
      </p:sp>
      <p:sp>
        <p:nvSpPr>
          <p:cNvPr id="4" name="Date Placeholder 3"/>
          <p:cNvSpPr>
            <a:spLocks noGrp="1"/>
          </p:cNvSpPr>
          <p:nvPr>
            <p:ph type="dt" sz="half" idx="10"/>
          </p:nvPr>
        </p:nvSpPr>
        <p:spPr bwMode="auto"/>
        <p:txBody>
          <a:bodyPr/>
          <a:lstStyle/>
          <a:p>
            <a:pPr>
              <a:defRPr/>
            </a:pPr>
            <a:fld id="{3C5DAA1D-1FBB-4C49-870E-9206A44397F8}" type="datetimeFigureOut">
              <a:rPr lang="ru-RU"/>
              <a:t>14.12.2023</a:t>
            </a:fld>
            <a:endParaRPr lang="ru-RU"/>
          </a:p>
        </p:txBody>
      </p:sp>
      <p:sp>
        <p:nvSpPr>
          <p:cNvPr id="5" name="Footer Placeholder 4"/>
          <p:cNvSpPr>
            <a:spLocks noGrp="1"/>
          </p:cNvSpPr>
          <p:nvPr>
            <p:ph type="ftr" sz="quarter" idx="11"/>
          </p:nvPr>
        </p:nvSpPr>
        <p:spPr bwMode="auto"/>
        <p:txBody>
          <a:bodyPr/>
          <a:lstStyle/>
          <a:p>
            <a:pPr>
              <a:defRPr/>
            </a:pPr>
            <a:endParaRPr lang="ru-RU"/>
          </a:p>
        </p:txBody>
      </p:sp>
      <p:sp>
        <p:nvSpPr>
          <p:cNvPr id="6" name="Slide Number Placeholder 5"/>
          <p:cNvSpPr>
            <a:spLocks noGrp="1"/>
          </p:cNvSpPr>
          <p:nvPr>
            <p:ph type="sldNum" sz="quarter" idx="12"/>
          </p:nvPr>
        </p:nvSpPr>
        <p:spPr bwMode="auto"/>
        <p:txBody>
          <a:bodyPr/>
          <a:lstStyle/>
          <a:p>
            <a:pPr>
              <a:defRPr/>
            </a:pPr>
            <a:fld id="{5B47D110-E87C-486E-832E-C0119DE6073F}" type="slidenum">
              <a:rPr lang="ru-RU"/>
              <a:t>‹#›</a:t>
            </a:fld>
            <a:endParaRPr lang="ru-RU"/>
          </a:p>
        </p:txBody>
      </p:sp>
      <p:sp>
        <p:nvSpPr>
          <p:cNvPr id="7" name="Rectangle 6"/>
          <p:cNvSpPr/>
          <p:nvPr/>
        </p:nvSpPr>
        <p:spPr bwMode="auto">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PhAnim="0" type="twoObj" preserve="1" userDrawn="1">
  <p:cSld name="Два объекта">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ru-RU"/>
              <a:t>Образец заголовка</a:t>
            </a:r>
            <a:endParaRPr lang="en-US"/>
          </a:p>
        </p:txBody>
      </p:sp>
      <p:sp>
        <p:nvSpPr>
          <p:cNvPr id="3" name="Content Placeholder 2"/>
          <p:cNvSpPr>
            <a:spLocks noGrp="1"/>
          </p:cNvSpPr>
          <p:nvPr>
            <p:ph sz="half" idx="1"/>
          </p:nvPr>
        </p:nvSpPr>
        <p:spPr bwMode="auto">
          <a:xfrm>
            <a:off x="1261872" y="1828803"/>
            <a:ext cx="4480560" cy="4351337"/>
          </a:xfrm>
        </p:spPr>
        <p:txBody>
          <a:bodyPr/>
          <a:lstStyle>
            <a:lvl1pPr>
              <a:defRPr sz="1801"/>
            </a:lvl1pPr>
            <a:lvl2pPr>
              <a:defRPr sz="1600"/>
            </a:lvl2pPr>
            <a:lvl3pPr>
              <a:defRPr sz="1401"/>
            </a:lvl3pPr>
            <a:lvl4pPr>
              <a:defRPr sz="1401"/>
            </a:lvl4pPr>
            <a:lvl5pPr>
              <a:defRPr sz="1401"/>
            </a:lvl5pPr>
            <a:lvl6pPr>
              <a:defRPr sz="1401"/>
            </a:lvl6pPr>
            <a:lvl7pPr>
              <a:defRPr sz="1401"/>
            </a:lvl7pPr>
            <a:lvl8pPr>
              <a:defRPr sz="1401"/>
            </a:lvl8pPr>
            <a:lvl9pPr>
              <a:defRPr sz="1401"/>
            </a:lvl9pPr>
          </a:lstStyle>
          <a:p>
            <a:pPr lvl="0">
              <a:defRPr/>
            </a:pPr>
            <a:r>
              <a:rPr lang="ru-RU"/>
              <a:t>Образец текста</a:t>
            </a:r>
            <a:endParaRPr/>
          </a:p>
          <a:p>
            <a:pPr lvl="1">
              <a:defRPr/>
            </a:pPr>
            <a:r>
              <a:rPr lang="ru-RU"/>
              <a:t>Второй уровень</a:t>
            </a:r>
            <a:endParaRPr/>
          </a:p>
          <a:p>
            <a:pPr lvl="2">
              <a:defRPr/>
            </a:pPr>
            <a:r>
              <a:rPr lang="ru-RU"/>
              <a:t>Третий уровень</a:t>
            </a:r>
            <a:endParaRPr/>
          </a:p>
          <a:p>
            <a:pPr lvl="3">
              <a:defRPr/>
            </a:pPr>
            <a:r>
              <a:rPr lang="ru-RU"/>
              <a:t>Четвертый уровень</a:t>
            </a:r>
            <a:endParaRPr/>
          </a:p>
          <a:p>
            <a:pPr lvl="4">
              <a:defRPr/>
            </a:pPr>
            <a:r>
              <a:rPr lang="ru-RU"/>
              <a:t>Пятый уровень</a:t>
            </a:r>
            <a:endParaRPr lang="en-US"/>
          </a:p>
        </p:txBody>
      </p:sp>
      <p:sp>
        <p:nvSpPr>
          <p:cNvPr id="4" name="Content Placeholder 3"/>
          <p:cNvSpPr>
            <a:spLocks noGrp="1"/>
          </p:cNvSpPr>
          <p:nvPr>
            <p:ph sz="half" idx="2"/>
          </p:nvPr>
        </p:nvSpPr>
        <p:spPr bwMode="auto">
          <a:xfrm>
            <a:off x="6126480" y="1828803"/>
            <a:ext cx="4480560" cy="4351337"/>
          </a:xfrm>
        </p:spPr>
        <p:txBody>
          <a:bodyPr/>
          <a:lstStyle>
            <a:lvl1pPr>
              <a:defRPr sz="1801"/>
            </a:lvl1pPr>
            <a:lvl2pPr>
              <a:defRPr sz="1600"/>
            </a:lvl2pPr>
            <a:lvl3pPr>
              <a:defRPr sz="1401"/>
            </a:lvl3pPr>
            <a:lvl4pPr>
              <a:defRPr sz="1401"/>
            </a:lvl4pPr>
            <a:lvl5pPr>
              <a:defRPr sz="1401"/>
            </a:lvl5pPr>
            <a:lvl6pPr>
              <a:defRPr sz="1401"/>
            </a:lvl6pPr>
            <a:lvl7pPr>
              <a:defRPr sz="1401"/>
            </a:lvl7pPr>
            <a:lvl8pPr>
              <a:defRPr sz="1401"/>
            </a:lvl8pPr>
            <a:lvl9pPr>
              <a:defRPr sz="1401"/>
            </a:lvl9pPr>
          </a:lstStyle>
          <a:p>
            <a:pPr lvl="0">
              <a:defRPr/>
            </a:pPr>
            <a:r>
              <a:rPr lang="ru-RU"/>
              <a:t>Образец текста</a:t>
            </a:r>
            <a:endParaRPr/>
          </a:p>
          <a:p>
            <a:pPr lvl="1">
              <a:defRPr/>
            </a:pPr>
            <a:r>
              <a:rPr lang="ru-RU"/>
              <a:t>Второй уровень</a:t>
            </a:r>
            <a:endParaRPr/>
          </a:p>
          <a:p>
            <a:pPr lvl="2">
              <a:defRPr/>
            </a:pPr>
            <a:r>
              <a:rPr lang="ru-RU"/>
              <a:t>Третий уровень</a:t>
            </a:r>
            <a:endParaRPr/>
          </a:p>
          <a:p>
            <a:pPr lvl="3">
              <a:defRPr/>
            </a:pPr>
            <a:r>
              <a:rPr lang="ru-RU"/>
              <a:t>Четвертый уровень</a:t>
            </a:r>
            <a:endParaRPr/>
          </a:p>
          <a:p>
            <a:pPr lvl="4">
              <a:defRPr/>
            </a:pPr>
            <a:r>
              <a:rPr lang="ru-RU"/>
              <a:t>Пятый уровень</a:t>
            </a:r>
            <a:endParaRPr lang="en-US"/>
          </a:p>
        </p:txBody>
      </p:sp>
      <p:sp>
        <p:nvSpPr>
          <p:cNvPr id="5" name="Date Placeholder 4"/>
          <p:cNvSpPr>
            <a:spLocks noGrp="1"/>
          </p:cNvSpPr>
          <p:nvPr>
            <p:ph type="dt" sz="half" idx="10"/>
          </p:nvPr>
        </p:nvSpPr>
        <p:spPr bwMode="auto"/>
        <p:txBody>
          <a:bodyPr/>
          <a:lstStyle/>
          <a:p>
            <a:pPr>
              <a:defRPr/>
            </a:pPr>
            <a:fld id="{3C5DAA1D-1FBB-4C49-870E-9206A44397F8}" type="datetimeFigureOut">
              <a:rPr lang="ru-RU"/>
              <a:t>14.12.2023</a:t>
            </a:fld>
            <a:endParaRPr lang="ru-RU"/>
          </a:p>
        </p:txBody>
      </p:sp>
      <p:sp>
        <p:nvSpPr>
          <p:cNvPr id="6" name="Footer Placeholder 5"/>
          <p:cNvSpPr>
            <a:spLocks noGrp="1"/>
          </p:cNvSpPr>
          <p:nvPr>
            <p:ph type="ftr" sz="quarter" idx="11"/>
          </p:nvPr>
        </p:nvSpPr>
        <p:spPr bwMode="auto"/>
        <p:txBody>
          <a:bodyPr/>
          <a:lstStyle/>
          <a:p>
            <a:pPr>
              <a:defRPr/>
            </a:pPr>
            <a:endParaRPr lang="ru-RU"/>
          </a:p>
        </p:txBody>
      </p:sp>
      <p:sp>
        <p:nvSpPr>
          <p:cNvPr id="7" name="Slide Number Placeholder 6"/>
          <p:cNvSpPr>
            <a:spLocks noGrp="1"/>
          </p:cNvSpPr>
          <p:nvPr>
            <p:ph type="sldNum" sz="quarter" idx="12"/>
          </p:nvPr>
        </p:nvSpPr>
        <p:spPr bwMode="auto"/>
        <p:txBody>
          <a:bodyPr/>
          <a:lstStyle/>
          <a:p>
            <a:pPr>
              <a:defRPr/>
            </a:pPr>
            <a:fld id="{5B47D110-E87C-486E-832E-C0119DE6073F}" type="slidenum">
              <a:rPr lang="ru-RU"/>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PhAnim="0" type="twoTxTwoObj" preserve="1" userDrawn="1">
  <p:cSld name="Сравнение">
    <p:spTree>
      <p:nvGrpSpPr>
        <p:cNvPr id="1" name=""/>
        <p:cNvGrpSpPr/>
        <p:nvPr/>
      </p:nvGrpSpPr>
      <p:grpSpPr bwMode="auto">
        <a:xfrm>
          <a:off x="0" y="0"/>
          <a:ext cx="0" cy="0"/>
          <a:chOff x="0" y="0"/>
          <a:chExt cx="0" cy="0"/>
        </a:xfrm>
      </p:grpSpPr>
      <p:sp>
        <p:nvSpPr>
          <p:cNvPr id="10" name="Title 9"/>
          <p:cNvSpPr>
            <a:spLocks noGrp="1"/>
          </p:cNvSpPr>
          <p:nvPr>
            <p:ph type="title"/>
          </p:nvPr>
        </p:nvSpPr>
        <p:spPr bwMode="auto"/>
        <p:txBody>
          <a:bodyPr/>
          <a:lstStyle/>
          <a:p>
            <a:pPr>
              <a:defRPr/>
            </a:pPr>
            <a:r>
              <a:rPr lang="ru-RU"/>
              <a:t>Образец заголовка</a:t>
            </a:r>
            <a:endParaRPr lang="en-US"/>
          </a:p>
        </p:txBody>
      </p:sp>
      <p:sp>
        <p:nvSpPr>
          <p:cNvPr id="3" name="Text Placeholder 2"/>
          <p:cNvSpPr>
            <a:spLocks noGrp="1"/>
          </p:cNvSpPr>
          <p:nvPr>
            <p:ph type="body" idx="1"/>
          </p:nvPr>
        </p:nvSpPr>
        <p:spPr bwMode="auto">
          <a:xfrm>
            <a:off x="1261872" y="1713655"/>
            <a:ext cx="4480560" cy="731520"/>
          </a:xfrm>
        </p:spPr>
        <p:txBody>
          <a:bodyPr anchor="b">
            <a:normAutofit/>
          </a:bodyPr>
          <a:lstStyle>
            <a:lvl1pPr marL="0" indent="0">
              <a:spcBef>
                <a:spcPts val="0"/>
              </a:spcBef>
              <a:buNone/>
              <a:defRPr sz="2000" b="0">
                <a:solidFill>
                  <a:schemeClr val="tx2"/>
                </a:solidFill>
              </a:defRPr>
            </a:lvl1pPr>
            <a:lvl2pPr marL="457177" indent="0">
              <a:buNone/>
              <a:defRPr sz="2000" b="1"/>
            </a:lvl2pPr>
            <a:lvl3pPr marL="914354" indent="0">
              <a:buNone/>
              <a:defRPr sz="1801" b="1"/>
            </a:lvl3pPr>
            <a:lvl4pPr marL="1371531"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7" indent="0">
              <a:buNone/>
              <a:defRPr sz="1600" b="1"/>
            </a:lvl9pPr>
          </a:lstStyle>
          <a:p>
            <a:pPr lvl="0">
              <a:defRPr/>
            </a:pPr>
            <a:r>
              <a:rPr lang="ru-RU"/>
              <a:t>Образец текста</a:t>
            </a:r>
            <a:endParaRPr/>
          </a:p>
        </p:txBody>
      </p:sp>
      <p:sp>
        <p:nvSpPr>
          <p:cNvPr id="4" name="Content Placeholder 3"/>
          <p:cNvSpPr>
            <a:spLocks noGrp="1"/>
          </p:cNvSpPr>
          <p:nvPr>
            <p:ph sz="half" idx="2"/>
          </p:nvPr>
        </p:nvSpPr>
        <p:spPr bwMode="auto">
          <a:xfrm>
            <a:off x="1261872" y="2507550"/>
            <a:ext cx="4480560" cy="3664650"/>
          </a:xfrm>
        </p:spPr>
        <p:txBody>
          <a:bodyPr/>
          <a:lstStyle>
            <a:lvl1pPr>
              <a:defRPr sz="1801"/>
            </a:lvl1pPr>
            <a:lvl2pPr>
              <a:defRPr sz="1600"/>
            </a:lvl2pPr>
            <a:lvl3pPr>
              <a:defRPr sz="1401"/>
            </a:lvl3pPr>
            <a:lvl4pPr>
              <a:defRPr sz="1401"/>
            </a:lvl4pPr>
            <a:lvl5pPr>
              <a:defRPr sz="1401"/>
            </a:lvl5pPr>
            <a:lvl6pPr>
              <a:defRPr sz="1401"/>
            </a:lvl6pPr>
            <a:lvl7pPr>
              <a:defRPr sz="1401"/>
            </a:lvl7pPr>
            <a:lvl8pPr>
              <a:defRPr sz="1401"/>
            </a:lvl8pPr>
            <a:lvl9pPr>
              <a:defRPr sz="1401"/>
            </a:lvl9pPr>
          </a:lstStyle>
          <a:p>
            <a:pPr lvl="0">
              <a:defRPr/>
            </a:pPr>
            <a:r>
              <a:rPr lang="ru-RU"/>
              <a:t>Образец текста</a:t>
            </a:r>
            <a:endParaRPr/>
          </a:p>
          <a:p>
            <a:pPr lvl="1">
              <a:defRPr/>
            </a:pPr>
            <a:r>
              <a:rPr lang="ru-RU"/>
              <a:t>Второй уровень</a:t>
            </a:r>
            <a:endParaRPr/>
          </a:p>
          <a:p>
            <a:pPr lvl="2">
              <a:defRPr/>
            </a:pPr>
            <a:r>
              <a:rPr lang="ru-RU"/>
              <a:t>Третий уровень</a:t>
            </a:r>
            <a:endParaRPr/>
          </a:p>
          <a:p>
            <a:pPr lvl="3">
              <a:defRPr/>
            </a:pPr>
            <a:r>
              <a:rPr lang="ru-RU"/>
              <a:t>Четвертый уровень</a:t>
            </a:r>
            <a:endParaRPr/>
          </a:p>
          <a:p>
            <a:pPr lvl="4">
              <a:defRPr/>
            </a:pPr>
            <a:r>
              <a:rPr lang="ru-RU"/>
              <a:t>Пятый уровень</a:t>
            </a:r>
            <a:endParaRPr lang="en-US"/>
          </a:p>
        </p:txBody>
      </p:sp>
      <p:sp>
        <p:nvSpPr>
          <p:cNvPr id="5" name="Text Placeholder 4"/>
          <p:cNvSpPr>
            <a:spLocks noGrp="1"/>
          </p:cNvSpPr>
          <p:nvPr>
            <p:ph type="body" sz="quarter" idx="3"/>
          </p:nvPr>
        </p:nvSpPr>
        <p:spPr bwMode="auto">
          <a:xfrm>
            <a:off x="6126480" y="1713655"/>
            <a:ext cx="4480560" cy="731520"/>
          </a:xfrm>
        </p:spPr>
        <p:txBody>
          <a:bodyPr anchor="b">
            <a:normAutofit/>
          </a:bodyPr>
          <a:lstStyle>
            <a:lvl1pPr marL="0" indent="0">
              <a:lnSpc>
                <a:spcPct val="95000"/>
              </a:lnSpc>
              <a:spcBef>
                <a:spcPts val="0"/>
              </a:spcBef>
              <a:buNone/>
              <a:defRPr lang="en-US" sz="2000" b="0">
                <a:solidFill>
                  <a:schemeClr val="tx2"/>
                </a:solidFill>
                <a:latin typeface="+mn-lt"/>
                <a:ea typeface="+mn-ea"/>
                <a:cs typeface="+mn-cs"/>
              </a:defRPr>
            </a:lvl1pPr>
            <a:lvl2pPr marL="457177" indent="0">
              <a:buNone/>
              <a:defRPr sz="2000" b="1"/>
            </a:lvl2pPr>
            <a:lvl3pPr marL="914354" indent="0">
              <a:buNone/>
              <a:defRPr sz="1801" b="1"/>
            </a:lvl3pPr>
            <a:lvl4pPr marL="1371531"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7" indent="0">
              <a:buNone/>
              <a:defRPr sz="1600" b="1"/>
            </a:lvl9pPr>
          </a:lstStyle>
          <a:p>
            <a:pPr marL="0" lvl="0" indent="0" algn="l" defTabSz="914354">
              <a:lnSpc>
                <a:spcPct val="90000"/>
              </a:lnSpc>
              <a:spcBef>
                <a:spcPts val="2000"/>
              </a:spcBef>
              <a:buFontTx/>
              <a:buNone/>
              <a:defRPr/>
            </a:pPr>
            <a:r>
              <a:rPr lang="ru-RU"/>
              <a:t>Образец текста</a:t>
            </a:r>
            <a:endParaRPr/>
          </a:p>
        </p:txBody>
      </p:sp>
      <p:sp>
        <p:nvSpPr>
          <p:cNvPr id="6" name="Content Placeholder 5"/>
          <p:cNvSpPr>
            <a:spLocks noGrp="1"/>
          </p:cNvSpPr>
          <p:nvPr>
            <p:ph sz="quarter" idx="4"/>
          </p:nvPr>
        </p:nvSpPr>
        <p:spPr bwMode="auto">
          <a:xfrm>
            <a:off x="6126480" y="2507550"/>
            <a:ext cx="4480560" cy="3664650"/>
          </a:xfrm>
        </p:spPr>
        <p:txBody>
          <a:bodyPr/>
          <a:lstStyle>
            <a:lvl1pPr>
              <a:defRPr sz="1801"/>
            </a:lvl1pPr>
            <a:lvl2pPr>
              <a:defRPr sz="1600"/>
            </a:lvl2pPr>
            <a:lvl3pPr>
              <a:defRPr sz="1401"/>
            </a:lvl3pPr>
            <a:lvl4pPr>
              <a:defRPr sz="1401"/>
            </a:lvl4pPr>
            <a:lvl5pPr>
              <a:defRPr sz="1401"/>
            </a:lvl5pPr>
            <a:lvl6pPr>
              <a:defRPr sz="1401"/>
            </a:lvl6pPr>
            <a:lvl7pPr>
              <a:defRPr sz="1401"/>
            </a:lvl7pPr>
            <a:lvl8pPr>
              <a:defRPr sz="1401"/>
            </a:lvl8pPr>
            <a:lvl9pPr>
              <a:defRPr sz="1401"/>
            </a:lvl9pPr>
          </a:lstStyle>
          <a:p>
            <a:pPr lvl="0">
              <a:defRPr/>
            </a:pPr>
            <a:r>
              <a:rPr lang="ru-RU"/>
              <a:t>Образец текста</a:t>
            </a:r>
            <a:endParaRPr/>
          </a:p>
          <a:p>
            <a:pPr lvl="1">
              <a:defRPr/>
            </a:pPr>
            <a:r>
              <a:rPr lang="ru-RU"/>
              <a:t>Второй уровень</a:t>
            </a:r>
            <a:endParaRPr/>
          </a:p>
          <a:p>
            <a:pPr lvl="2">
              <a:defRPr/>
            </a:pPr>
            <a:r>
              <a:rPr lang="ru-RU"/>
              <a:t>Третий уровень</a:t>
            </a:r>
            <a:endParaRPr/>
          </a:p>
          <a:p>
            <a:pPr lvl="3">
              <a:defRPr/>
            </a:pPr>
            <a:r>
              <a:rPr lang="ru-RU"/>
              <a:t>Четвертый уровень</a:t>
            </a:r>
            <a:endParaRPr/>
          </a:p>
          <a:p>
            <a:pPr lvl="4">
              <a:defRPr/>
            </a:pPr>
            <a:r>
              <a:rPr lang="ru-RU"/>
              <a:t>Пятый уровень</a:t>
            </a:r>
            <a:endParaRPr lang="en-US"/>
          </a:p>
        </p:txBody>
      </p:sp>
      <p:sp>
        <p:nvSpPr>
          <p:cNvPr id="7" name="Date Placeholder 6"/>
          <p:cNvSpPr>
            <a:spLocks noGrp="1"/>
          </p:cNvSpPr>
          <p:nvPr>
            <p:ph type="dt" sz="half" idx="10"/>
          </p:nvPr>
        </p:nvSpPr>
        <p:spPr bwMode="auto"/>
        <p:txBody>
          <a:bodyPr/>
          <a:lstStyle/>
          <a:p>
            <a:pPr>
              <a:defRPr/>
            </a:pPr>
            <a:fld id="{3C5DAA1D-1FBB-4C49-870E-9206A44397F8}" type="datetimeFigureOut">
              <a:rPr lang="ru-RU"/>
              <a:t>14.12.2023</a:t>
            </a:fld>
            <a:endParaRPr lang="ru-RU"/>
          </a:p>
        </p:txBody>
      </p:sp>
      <p:sp>
        <p:nvSpPr>
          <p:cNvPr id="8" name="Footer Placeholder 7"/>
          <p:cNvSpPr>
            <a:spLocks noGrp="1"/>
          </p:cNvSpPr>
          <p:nvPr>
            <p:ph type="ftr" sz="quarter" idx="11"/>
          </p:nvPr>
        </p:nvSpPr>
        <p:spPr bwMode="auto"/>
        <p:txBody>
          <a:bodyPr/>
          <a:lstStyle/>
          <a:p>
            <a:pPr>
              <a:defRPr/>
            </a:pPr>
            <a:endParaRPr lang="ru-RU"/>
          </a:p>
        </p:txBody>
      </p:sp>
      <p:sp>
        <p:nvSpPr>
          <p:cNvPr id="9" name="Slide Number Placeholder 8"/>
          <p:cNvSpPr>
            <a:spLocks noGrp="1"/>
          </p:cNvSpPr>
          <p:nvPr>
            <p:ph type="sldNum" sz="quarter" idx="12"/>
          </p:nvPr>
        </p:nvSpPr>
        <p:spPr bwMode="auto"/>
        <p:txBody>
          <a:bodyPr/>
          <a:lstStyle/>
          <a:p>
            <a:pPr>
              <a:defRPr/>
            </a:pPr>
            <a:fld id="{5B47D110-E87C-486E-832E-C0119DE6073F}" type="slidenum">
              <a:rPr lang="ru-RU"/>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PhAnim="0" type="titleOnly" preserve="1" userDrawn="1">
  <p:cSld name="Только заголовок">
    <p:spTree>
      <p:nvGrpSpPr>
        <p:cNvPr id="1" name=""/>
        <p:cNvGrpSpPr/>
        <p:nvPr/>
      </p:nvGrpSpPr>
      <p:grpSpPr bwMode="auto">
        <a:xfrm>
          <a:off x="0" y="0"/>
          <a:ext cx="0" cy="0"/>
          <a:chOff x="0" y="0"/>
          <a:chExt cx="0" cy="0"/>
        </a:xfrm>
      </p:grpSpPr>
      <p:sp>
        <p:nvSpPr>
          <p:cNvPr id="6" name="Title 5"/>
          <p:cNvSpPr>
            <a:spLocks noGrp="1"/>
          </p:cNvSpPr>
          <p:nvPr>
            <p:ph type="title"/>
          </p:nvPr>
        </p:nvSpPr>
        <p:spPr bwMode="auto"/>
        <p:txBody>
          <a:bodyPr/>
          <a:lstStyle/>
          <a:p>
            <a:pPr>
              <a:defRPr/>
            </a:pPr>
            <a:r>
              <a:rPr lang="ru-RU"/>
              <a:t>Образец заголовка</a:t>
            </a:r>
            <a:endParaRPr lang="en-US"/>
          </a:p>
        </p:txBody>
      </p:sp>
      <p:sp>
        <p:nvSpPr>
          <p:cNvPr id="3" name="Date Placeholder 2"/>
          <p:cNvSpPr>
            <a:spLocks noGrp="1"/>
          </p:cNvSpPr>
          <p:nvPr>
            <p:ph type="dt" sz="half" idx="10"/>
          </p:nvPr>
        </p:nvSpPr>
        <p:spPr bwMode="auto"/>
        <p:txBody>
          <a:bodyPr/>
          <a:lstStyle/>
          <a:p>
            <a:pPr>
              <a:defRPr/>
            </a:pPr>
            <a:fld id="{3C5DAA1D-1FBB-4C49-870E-9206A44397F8}" type="datetimeFigureOut">
              <a:rPr lang="ru-RU"/>
              <a:t>14.12.2023</a:t>
            </a:fld>
            <a:endParaRPr lang="ru-RU"/>
          </a:p>
        </p:txBody>
      </p:sp>
      <p:sp>
        <p:nvSpPr>
          <p:cNvPr id="4" name="Footer Placeholder 3"/>
          <p:cNvSpPr>
            <a:spLocks noGrp="1"/>
          </p:cNvSpPr>
          <p:nvPr>
            <p:ph type="ftr" sz="quarter" idx="11"/>
          </p:nvPr>
        </p:nvSpPr>
        <p:spPr bwMode="auto"/>
        <p:txBody>
          <a:bodyPr/>
          <a:lstStyle/>
          <a:p>
            <a:pPr>
              <a:defRPr/>
            </a:pPr>
            <a:endParaRPr lang="ru-RU"/>
          </a:p>
        </p:txBody>
      </p:sp>
      <p:sp>
        <p:nvSpPr>
          <p:cNvPr id="5" name="Slide Number Placeholder 4"/>
          <p:cNvSpPr>
            <a:spLocks noGrp="1"/>
          </p:cNvSpPr>
          <p:nvPr>
            <p:ph type="sldNum" sz="quarter" idx="12"/>
          </p:nvPr>
        </p:nvSpPr>
        <p:spPr bwMode="auto"/>
        <p:txBody>
          <a:bodyPr/>
          <a:lstStyle/>
          <a:p>
            <a:pPr>
              <a:defRPr/>
            </a:pPr>
            <a:fld id="{5B47D110-E87C-486E-832E-C0119DE6073F}" type="slidenum">
              <a:rPr lang="ru-RU"/>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PhAnim="0" type="blank" preserve="1" userDrawn="1">
  <p:cSld name="Пустой слайд">
    <p:spTree>
      <p:nvGrpSpPr>
        <p:cNvPr id="1" name=""/>
        <p:cNvGrpSpPr/>
        <p:nvPr/>
      </p:nvGrpSpPr>
      <p:grpSpPr bwMode="auto">
        <a:xfrm>
          <a:off x="0" y="0"/>
          <a:ext cx="0" cy="0"/>
          <a:chOff x="0" y="0"/>
          <a:chExt cx="0" cy="0"/>
        </a:xfrm>
      </p:grpSpPr>
      <p:sp>
        <p:nvSpPr>
          <p:cNvPr id="2" name="Date Placeholder 1"/>
          <p:cNvSpPr>
            <a:spLocks noGrp="1"/>
          </p:cNvSpPr>
          <p:nvPr>
            <p:ph type="dt" sz="half" idx="10"/>
          </p:nvPr>
        </p:nvSpPr>
        <p:spPr bwMode="auto"/>
        <p:txBody>
          <a:bodyPr/>
          <a:lstStyle/>
          <a:p>
            <a:pPr>
              <a:defRPr/>
            </a:pPr>
            <a:fld id="{3C5DAA1D-1FBB-4C49-870E-9206A44397F8}" type="datetimeFigureOut">
              <a:rPr lang="ru-RU"/>
              <a:t>14.12.2023</a:t>
            </a:fld>
            <a:endParaRPr lang="ru-RU"/>
          </a:p>
        </p:txBody>
      </p:sp>
      <p:sp>
        <p:nvSpPr>
          <p:cNvPr id="3" name="Footer Placeholder 2"/>
          <p:cNvSpPr>
            <a:spLocks noGrp="1"/>
          </p:cNvSpPr>
          <p:nvPr>
            <p:ph type="ftr" sz="quarter" idx="11"/>
          </p:nvPr>
        </p:nvSpPr>
        <p:spPr bwMode="auto"/>
        <p:txBody>
          <a:bodyPr/>
          <a:lstStyle/>
          <a:p>
            <a:pPr>
              <a:defRPr/>
            </a:pPr>
            <a:endParaRPr lang="ru-RU"/>
          </a:p>
        </p:txBody>
      </p:sp>
      <p:sp>
        <p:nvSpPr>
          <p:cNvPr id="4" name="Slide Number Placeholder 3"/>
          <p:cNvSpPr>
            <a:spLocks noGrp="1"/>
          </p:cNvSpPr>
          <p:nvPr>
            <p:ph type="sldNum" sz="quarter" idx="12"/>
          </p:nvPr>
        </p:nvSpPr>
        <p:spPr bwMode="auto"/>
        <p:txBody>
          <a:bodyPr/>
          <a:lstStyle/>
          <a:p>
            <a:pPr>
              <a:defRPr/>
            </a:pPr>
            <a:fld id="{5B47D110-E87C-486E-832E-C0119DE6073F}" type="slidenum">
              <a:rPr lang="ru-RU"/>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PhAnim="0" type="objTx" preserve="1" userDrawn="1">
  <p:cSld name="Объект с подписью">
    <p:spTree>
      <p:nvGrpSpPr>
        <p:cNvPr id="1" name=""/>
        <p:cNvGrpSpPr/>
        <p:nvPr/>
      </p:nvGrpSpPr>
      <p:grpSpPr bwMode="auto">
        <a:xfrm>
          <a:off x="0" y="0"/>
          <a:ext cx="0" cy="0"/>
          <a:chOff x="0" y="0"/>
          <a:chExt cx="0" cy="0"/>
        </a:xfrm>
      </p:grpSpPr>
      <p:sp>
        <p:nvSpPr>
          <p:cNvPr id="2" name="Title 1"/>
          <p:cNvSpPr>
            <a:spLocks noGrp="1"/>
          </p:cNvSpPr>
          <p:nvPr>
            <p:ph type="title"/>
          </p:nvPr>
        </p:nvSpPr>
        <p:spPr bwMode="auto">
          <a:xfrm>
            <a:off x="841248" y="457206"/>
            <a:ext cx="3200400" cy="1600197"/>
          </a:xfrm>
        </p:spPr>
        <p:txBody>
          <a:bodyPr anchor="b">
            <a:normAutofit/>
          </a:bodyPr>
          <a:lstStyle>
            <a:lvl1pPr>
              <a:defRPr sz="3200" b="0"/>
            </a:lvl1pPr>
          </a:lstStyle>
          <a:p>
            <a:pPr>
              <a:defRPr/>
            </a:pPr>
            <a:r>
              <a:rPr lang="ru-RU"/>
              <a:t>Образец заголовка</a:t>
            </a:r>
            <a:endParaRPr lang="en-US"/>
          </a:p>
        </p:txBody>
      </p:sp>
      <p:sp>
        <p:nvSpPr>
          <p:cNvPr id="3" name="Content Placeholder 2"/>
          <p:cNvSpPr>
            <a:spLocks noGrp="1"/>
          </p:cNvSpPr>
          <p:nvPr>
            <p:ph idx="1"/>
          </p:nvPr>
        </p:nvSpPr>
        <p:spPr bwMode="auto">
          <a:xfrm>
            <a:off x="4504269" y="685800"/>
            <a:ext cx="6079067" cy="5486400"/>
          </a:xfrm>
        </p:spPr>
        <p:txBody>
          <a:bodyPr/>
          <a:lstStyle>
            <a:lvl1pPr>
              <a:defRPr sz="2000"/>
            </a:lvl1pPr>
            <a:lvl2pPr>
              <a:defRPr sz="1801"/>
            </a:lvl2pPr>
            <a:lvl3pPr>
              <a:defRPr sz="1600"/>
            </a:lvl3pPr>
            <a:lvl4pPr>
              <a:defRPr sz="1401"/>
            </a:lvl4pPr>
            <a:lvl5pPr>
              <a:defRPr sz="1401"/>
            </a:lvl5pPr>
            <a:lvl6pPr>
              <a:defRPr sz="1401"/>
            </a:lvl6pPr>
            <a:lvl7pPr>
              <a:defRPr sz="1401"/>
            </a:lvl7pPr>
            <a:lvl8pPr>
              <a:defRPr sz="1401"/>
            </a:lvl8pPr>
            <a:lvl9pPr>
              <a:defRPr sz="1401"/>
            </a:lvl9pPr>
          </a:lstStyle>
          <a:p>
            <a:pPr lvl="0">
              <a:defRPr/>
            </a:pPr>
            <a:r>
              <a:rPr lang="ru-RU"/>
              <a:t>Образец текста</a:t>
            </a:r>
            <a:endParaRPr/>
          </a:p>
          <a:p>
            <a:pPr lvl="1">
              <a:defRPr/>
            </a:pPr>
            <a:r>
              <a:rPr lang="ru-RU"/>
              <a:t>Второй уровень</a:t>
            </a:r>
            <a:endParaRPr/>
          </a:p>
          <a:p>
            <a:pPr lvl="2">
              <a:defRPr/>
            </a:pPr>
            <a:r>
              <a:rPr lang="ru-RU"/>
              <a:t>Третий уровень</a:t>
            </a:r>
            <a:endParaRPr/>
          </a:p>
          <a:p>
            <a:pPr lvl="3">
              <a:defRPr/>
            </a:pPr>
            <a:r>
              <a:rPr lang="ru-RU"/>
              <a:t>Четвертый уровень</a:t>
            </a:r>
            <a:endParaRPr/>
          </a:p>
          <a:p>
            <a:pPr lvl="4">
              <a:defRPr/>
            </a:pPr>
            <a:r>
              <a:rPr lang="ru-RU"/>
              <a:t>Пятый уровень</a:t>
            </a:r>
            <a:endParaRPr lang="en-US"/>
          </a:p>
        </p:txBody>
      </p:sp>
      <p:sp>
        <p:nvSpPr>
          <p:cNvPr id="4" name="Text Placeholder 3"/>
          <p:cNvSpPr>
            <a:spLocks noGrp="1"/>
          </p:cNvSpPr>
          <p:nvPr>
            <p:ph type="body" sz="half" idx="2"/>
          </p:nvPr>
        </p:nvSpPr>
        <p:spPr bwMode="auto">
          <a:xfrm>
            <a:off x="841248" y="2099737"/>
            <a:ext cx="3200400" cy="3810001"/>
          </a:xfrm>
        </p:spPr>
        <p:txBody>
          <a:bodyPr>
            <a:normAutofit/>
          </a:bodyPr>
          <a:lstStyle>
            <a:lvl1pPr marL="0" indent="0">
              <a:lnSpc>
                <a:spcPct val="113999"/>
              </a:lnSpc>
              <a:spcBef>
                <a:spcPts val="800"/>
              </a:spcBef>
              <a:buNone/>
              <a:defRPr sz="1300"/>
            </a:lvl1pPr>
            <a:lvl2pPr marL="457177" indent="0">
              <a:buNone/>
              <a:defRPr sz="1200"/>
            </a:lvl2pPr>
            <a:lvl3pPr marL="914354" indent="0">
              <a:buNone/>
              <a:defRPr sz="1001"/>
            </a:lvl3pPr>
            <a:lvl4pPr marL="1371531" indent="0">
              <a:buNone/>
              <a:defRPr sz="900"/>
            </a:lvl4pPr>
            <a:lvl5pPr marL="1828709" indent="0">
              <a:buNone/>
              <a:defRPr sz="900"/>
            </a:lvl5pPr>
            <a:lvl6pPr marL="2285886" indent="0">
              <a:buNone/>
              <a:defRPr sz="900"/>
            </a:lvl6pPr>
            <a:lvl7pPr marL="2743063" indent="0">
              <a:buNone/>
              <a:defRPr sz="900"/>
            </a:lvl7pPr>
            <a:lvl8pPr marL="3200240" indent="0">
              <a:buNone/>
              <a:defRPr sz="900"/>
            </a:lvl8pPr>
            <a:lvl9pPr marL="3657417" indent="0">
              <a:buNone/>
              <a:defRPr sz="900"/>
            </a:lvl9pPr>
          </a:lstStyle>
          <a:p>
            <a:pPr lvl="0">
              <a:defRPr/>
            </a:pPr>
            <a:r>
              <a:rPr lang="ru-RU"/>
              <a:t>Образец текста</a:t>
            </a:r>
            <a:endParaRPr/>
          </a:p>
        </p:txBody>
      </p:sp>
      <p:sp>
        <p:nvSpPr>
          <p:cNvPr id="5" name="Date Placeholder 4"/>
          <p:cNvSpPr>
            <a:spLocks noGrp="1"/>
          </p:cNvSpPr>
          <p:nvPr>
            <p:ph type="dt" sz="half" idx="10"/>
          </p:nvPr>
        </p:nvSpPr>
        <p:spPr bwMode="auto"/>
        <p:txBody>
          <a:bodyPr/>
          <a:lstStyle/>
          <a:p>
            <a:pPr>
              <a:defRPr/>
            </a:pPr>
            <a:fld id="{3C5DAA1D-1FBB-4C49-870E-9206A44397F8}" type="datetimeFigureOut">
              <a:rPr lang="ru-RU"/>
              <a:t>14.12.2023</a:t>
            </a:fld>
            <a:endParaRPr lang="ru-RU"/>
          </a:p>
        </p:txBody>
      </p:sp>
      <p:sp>
        <p:nvSpPr>
          <p:cNvPr id="6" name="Footer Placeholder 5"/>
          <p:cNvSpPr>
            <a:spLocks noGrp="1"/>
          </p:cNvSpPr>
          <p:nvPr>
            <p:ph type="ftr" sz="quarter" idx="11"/>
          </p:nvPr>
        </p:nvSpPr>
        <p:spPr bwMode="auto"/>
        <p:txBody>
          <a:bodyPr/>
          <a:lstStyle/>
          <a:p>
            <a:pPr>
              <a:defRPr/>
            </a:pPr>
            <a:endParaRPr lang="ru-RU"/>
          </a:p>
        </p:txBody>
      </p:sp>
      <p:sp>
        <p:nvSpPr>
          <p:cNvPr id="7" name="Slide Number Placeholder 6"/>
          <p:cNvSpPr>
            <a:spLocks noGrp="1"/>
          </p:cNvSpPr>
          <p:nvPr>
            <p:ph type="sldNum" sz="quarter" idx="12"/>
          </p:nvPr>
        </p:nvSpPr>
        <p:spPr bwMode="auto"/>
        <p:txBody>
          <a:bodyPr/>
          <a:lstStyle/>
          <a:p>
            <a:pPr>
              <a:defRPr/>
            </a:pPr>
            <a:fld id="{5B47D110-E87C-486E-832E-C0119DE6073F}" type="slidenum">
              <a:rPr lang="ru-RU"/>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PhAnim="0" type="picTx" preserve="1" userDrawn="1">
  <p:cSld name="Рисунок с подписью">
    <p:spTree>
      <p:nvGrpSpPr>
        <p:cNvPr id="1" name=""/>
        <p:cNvGrpSpPr/>
        <p:nvPr/>
      </p:nvGrpSpPr>
      <p:grpSpPr bwMode="auto">
        <a:xfrm>
          <a:off x="0" y="0"/>
          <a:ext cx="0" cy="0"/>
          <a:chOff x="0" y="0"/>
          <a:chExt cx="0" cy="0"/>
        </a:xfrm>
      </p:grpSpPr>
      <p:sp>
        <p:nvSpPr>
          <p:cNvPr id="8" name="Rectangle 7"/>
          <p:cNvSpPr/>
          <p:nvPr/>
        </p:nvSpPr>
        <p:spPr bwMode="auto">
          <a:xfrm>
            <a:off x="0" y="5105406"/>
            <a:ext cx="11292840" cy="17525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auto">
          <a:xfrm>
            <a:off x="914400" y="5257800"/>
            <a:ext cx="9982200" cy="914400"/>
          </a:xfrm>
        </p:spPr>
        <p:txBody>
          <a:bodyPr anchor="b">
            <a:normAutofit/>
          </a:bodyPr>
          <a:lstStyle>
            <a:lvl1pPr>
              <a:defRPr sz="2800" b="0">
                <a:solidFill>
                  <a:schemeClr val="bg1"/>
                </a:solidFill>
              </a:defRPr>
            </a:lvl1pPr>
          </a:lstStyle>
          <a:p>
            <a:pPr>
              <a:defRPr/>
            </a:pPr>
            <a:r>
              <a:rPr lang="ru-RU"/>
              <a:t>Образец заголовка</a:t>
            </a:r>
            <a:endParaRPr lang="en-US"/>
          </a:p>
        </p:txBody>
      </p:sp>
      <p:sp>
        <p:nvSpPr>
          <p:cNvPr id="3" name="Picture Placeholder 2"/>
          <p:cNvSpPr>
            <a:spLocks noGrp="1" noChangeAspect="1"/>
          </p:cNvSpPr>
          <p:nvPr>
            <p:ph type="pic" idx="1"/>
          </p:nvPr>
        </p:nvSpPr>
        <p:spPr bwMode="auto">
          <a:xfrm>
            <a:off x="0" y="6"/>
            <a:ext cx="11292840" cy="5128923"/>
          </a:xfrm>
          <a:prstGeom prst="rect">
            <a:avLst/>
          </a:prstGeom>
          <a:solidFill>
            <a:schemeClr val="accent1"/>
          </a:solidFill>
        </p:spPr>
        <p:txBody>
          <a:bodyPr anchor="t"/>
          <a:lstStyle>
            <a:lvl1pPr marL="0" indent="0">
              <a:buNone/>
              <a:defRPr sz="3200">
                <a:solidFill>
                  <a:schemeClr val="bg1"/>
                </a:solidFill>
              </a:defRPr>
            </a:lvl1pPr>
            <a:lvl2pPr marL="457177" indent="0">
              <a:buNone/>
              <a:defRPr sz="2800"/>
            </a:lvl2pPr>
            <a:lvl3pPr marL="914354" indent="0">
              <a:buNone/>
              <a:defRPr sz="2400"/>
            </a:lvl3pPr>
            <a:lvl4pPr marL="1371531" indent="0">
              <a:buNone/>
              <a:defRPr sz="2000"/>
            </a:lvl4pPr>
            <a:lvl5pPr marL="1828709" indent="0">
              <a:buNone/>
              <a:defRPr sz="2000"/>
            </a:lvl5pPr>
            <a:lvl6pPr marL="2285886" indent="0">
              <a:buNone/>
              <a:defRPr sz="2000"/>
            </a:lvl6pPr>
            <a:lvl7pPr marL="2743063" indent="0">
              <a:buNone/>
              <a:defRPr sz="2000"/>
            </a:lvl7pPr>
            <a:lvl8pPr marL="3200240" indent="0">
              <a:buNone/>
              <a:defRPr sz="2000"/>
            </a:lvl8pPr>
            <a:lvl9pPr marL="3657417" indent="0">
              <a:buNone/>
              <a:defRPr sz="2000"/>
            </a:lvl9pPr>
          </a:lstStyle>
          <a:p>
            <a:pPr>
              <a:defRPr/>
            </a:pPr>
            <a:r>
              <a:rPr lang="ru-RU"/>
              <a:t>Вставка рисунка</a:t>
            </a:r>
            <a:endParaRPr lang="en-US"/>
          </a:p>
        </p:txBody>
      </p:sp>
      <p:sp>
        <p:nvSpPr>
          <p:cNvPr id="4" name="Text Placeholder 3"/>
          <p:cNvSpPr>
            <a:spLocks noGrp="1"/>
          </p:cNvSpPr>
          <p:nvPr>
            <p:ph type="body" sz="half" idx="2"/>
          </p:nvPr>
        </p:nvSpPr>
        <p:spPr bwMode="auto">
          <a:xfrm>
            <a:off x="914400" y="6108595"/>
            <a:ext cx="9982200" cy="597011"/>
          </a:xfrm>
        </p:spPr>
        <p:txBody>
          <a:bodyPr>
            <a:normAutofit/>
          </a:bodyPr>
          <a:lstStyle>
            <a:lvl1pPr marL="0" indent="0">
              <a:lnSpc>
                <a:spcPct val="100000"/>
              </a:lnSpc>
              <a:spcBef>
                <a:spcPts val="800"/>
              </a:spcBef>
              <a:buNone/>
              <a:defRPr sz="1300">
                <a:solidFill>
                  <a:schemeClr val="bg1">
                    <a:lumMod val="85000"/>
                  </a:schemeClr>
                </a:solidFill>
              </a:defRPr>
            </a:lvl1pPr>
            <a:lvl2pPr marL="457177" indent="0">
              <a:buNone/>
              <a:defRPr sz="1200"/>
            </a:lvl2pPr>
            <a:lvl3pPr marL="914354" indent="0">
              <a:buNone/>
              <a:defRPr sz="1001"/>
            </a:lvl3pPr>
            <a:lvl4pPr marL="1371531" indent="0">
              <a:buNone/>
              <a:defRPr sz="900"/>
            </a:lvl4pPr>
            <a:lvl5pPr marL="1828709" indent="0">
              <a:buNone/>
              <a:defRPr sz="900"/>
            </a:lvl5pPr>
            <a:lvl6pPr marL="2285886" indent="0">
              <a:buNone/>
              <a:defRPr sz="900"/>
            </a:lvl6pPr>
            <a:lvl7pPr marL="2743063" indent="0">
              <a:buNone/>
              <a:defRPr sz="900"/>
            </a:lvl7pPr>
            <a:lvl8pPr marL="3200240" indent="0">
              <a:buNone/>
              <a:defRPr sz="900"/>
            </a:lvl8pPr>
            <a:lvl9pPr marL="3657417" indent="0">
              <a:buNone/>
              <a:defRPr sz="900"/>
            </a:lvl9pPr>
          </a:lstStyle>
          <a:p>
            <a:pPr lvl="0">
              <a:defRPr/>
            </a:pPr>
            <a:r>
              <a:rPr lang="ru-RU"/>
              <a:t>Образец текста</a:t>
            </a:r>
            <a:endParaRPr/>
          </a:p>
        </p:txBody>
      </p:sp>
      <p:sp>
        <p:nvSpPr>
          <p:cNvPr id="5" name="Date Placeholder 4"/>
          <p:cNvSpPr>
            <a:spLocks noGrp="1"/>
          </p:cNvSpPr>
          <p:nvPr>
            <p:ph type="dt" sz="half" idx="10"/>
          </p:nvPr>
        </p:nvSpPr>
        <p:spPr bwMode="auto"/>
        <p:txBody>
          <a:bodyPr/>
          <a:lstStyle/>
          <a:p>
            <a:pPr>
              <a:defRPr/>
            </a:pPr>
            <a:fld id="{3C5DAA1D-1FBB-4C49-870E-9206A44397F8}" type="datetimeFigureOut">
              <a:rPr lang="ru-RU"/>
              <a:t>14.12.2023</a:t>
            </a:fld>
            <a:endParaRPr lang="ru-RU"/>
          </a:p>
        </p:txBody>
      </p:sp>
      <p:sp>
        <p:nvSpPr>
          <p:cNvPr id="6" name="Footer Placeholder 5"/>
          <p:cNvSpPr>
            <a:spLocks noGrp="1"/>
          </p:cNvSpPr>
          <p:nvPr>
            <p:ph type="ftr" sz="quarter" idx="11"/>
          </p:nvPr>
        </p:nvSpPr>
        <p:spPr bwMode="auto"/>
        <p:txBody>
          <a:bodyPr/>
          <a:lstStyle/>
          <a:p>
            <a:pPr>
              <a:defRPr/>
            </a:pPr>
            <a:endParaRPr lang="ru-RU"/>
          </a:p>
        </p:txBody>
      </p:sp>
      <p:sp>
        <p:nvSpPr>
          <p:cNvPr id="7" name="Slide Number Placeholder 6"/>
          <p:cNvSpPr>
            <a:spLocks noGrp="1"/>
          </p:cNvSpPr>
          <p:nvPr>
            <p:ph type="sldNum" sz="quarter" idx="12"/>
          </p:nvPr>
        </p:nvSpPr>
        <p:spPr bwMode="auto"/>
        <p:txBody>
          <a:bodyPr/>
          <a:lstStyle/>
          <a:p>
            <a:pPr>
              <a:defRPr/>
            </a:pPr>
            <a:fld id="{5B47D110-E87C-486E-832E-C0119DE6073F}" type="slidenum">
              <a:rPr lang="ru-RU"/>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bwMode="auto">
        <a:xfrm>
          <a:off x="0" y="0"/>
          <a:ext cx="0" cy="0"/>
          <a:chOff x="0" y="0"/>
          <a:chExt cx="0" cy="0"/>
        </a:xfrm>
      </p:grpSpPr>
      <p:sp>
        <p:nvSpPr>
          <p:cNvPr id="7" name="Rectangle 6"/>
          <p:cNvSpPr/>
          <p:nvPr/>
        </p:nvSpPr>
        <p:spPr bwMode="auto">
          <a:xfrm>
            <a:off x="11292840" y="0"/>
            <a:ext cx="9144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bwMode="auto">
          <a:xfrm>
            <a:off x="1261872" y="365760"/>
            <a:ext cx="9692640" cy="1325562"/>
          </a:xfrm>
          <a:prstGeom prst="rect">
            <a:avLst/>
          </a:prstGeom>
        </p:spPr>
        <p:txBody>
          <a:bodyPr vert="horz" lIns="91440" tIns="45720" rIns="91440" bIns="45720" rtlCol="0" anchor="b">
            <a:normAutofit/>
          </a:bodyPr>
          <a:lstStyle/>
          <a:p>
            <a:pPr>
              <a:defRPr/>
            </a:pPr>
            <a:r>
              <a:rPr lang="ru-RU"/>
              <a:t>Образец заголовка</a:t>
            </a:r>
            <a:endParaRPr lang="en-US"/>
          </a:p>
        </p:txBody>
      </p:sp>
      <p:sp>
        <p:nvSpPr>
          <p:cNvPr id="3" name="Text Placeholder 2"/>
          <p:cNvSpPr>
            <a:spLocks noGrp="1"/>
          </p:cNvSpPr>
          <p:nvPr>
            <p:ph type="body" idx="1"/>
          </p:nvPr>
        </p:nvSpPr>
        <p:spPr bwMode="auto">
          <a:xfrm>
            <a:off x="1261872" y="1828803"/>
            <a:ext cx="8595360" cy="4351337"/>
          </a:xfrm>
          <a:prstGeom prst="rect">
            <a:avLst/>
          </a:prstGeom>
        </p:spPr>
        <p:txBody>
          <a:bodyPr vert="horz" lIns="91440" tIns="45720" rIns="91440" bIns="45720" rtlCol="0">
            <a:normAutofit/>
          </a:bodyPr>
          <a:lstStyle/>
          <a:p>
            <a:pPr lvl="0">
              <a:defRPr/>
            </a:pPr>
            <a:r>
              <a:rPr lang="ru-RU"/>
              <a:t>Образец текста</a:t>
            </a:r>
            <a:endParaRPr/>
          </a:p>
          <a:p>
            <a:pPr lvl="1">
              <a:defRPr/>
            </a:pPr>
            <a:r>
              <a:rPr lang="ru-RU"/>
              <a:t>Второй уровень</a:t>
            </a:r>
            <a:endParaRPr/>
          </a:p>
          <a:p>
            <a:pPr lvl="2">
              <a:defRPr/>
            </a:pPr>
            <a:r>
              <a:rPr lang="ru-RU"/>
              <a:t>Третий уровень</a:t>
            </a:r>
            <a:endParaRPr/>
          </a:p>
          <a:p>
            <a:pPr lvl="3">
              <a:defRPr/>
            </a:pPr>
            <a:r>
              <a:rPr lang="ru-RU"/>
              <a:t>Четвертый уровень</a:t>
            </a:r>
            <a:endParaRPr/>
          </a:p>
          <a:p>
            <a:pPr lvl="4">
              <a:defRPr/>
            </a:pPr>
            <a:r>
              <a:rPr lang="ru-RU"/>
              <a:t>Пятый уровень</a:t>
            </a:r>
            <a:endParaRPr lang="en-US"/>
          </a:p>
        </p:txBody>
      </p:sp>
      <p:sp>
        <p:nvSpPr>
          <p:cNvPr id="4" name="Date Placeholder 3"/>
          <p:cNvSpPr>
            <a:spLocks noGrp="1"/>
          </p:cNvSpPr>
          <p:nvPr>
            <p:ph type="dt" sz="half" idx="2"/>
          </p:nvPr>
        </p:nvSpPr>
        <p:spPr bwMode="auto">
          <a:xfrm rot="16199999">
            <a:off x="10797546" y="998540"/>
            <a:ext cx="1904999" cy="365125"/>
          </a:xfrm>
          <a:prstGeom prst="rect">
            <a:avLst/>
          </a:prstGeom>
        </p:spPr>
        <p:txBody>
          <a:bodyPr vert="horz" lIns="91440" tIns="45720" rIns="91440" bIns="45720" rtlCol="0" anchor="ctr"/>
          <a:lstStyle>
            <a:lvl1pPr algn="r">
              <a:defRPr sz="1051" b="0">
                <a:solidFill>
                  <a:schemeClr val="tx2">
                    <a:lumMod val="20000"/>
                    <a:lumOff val="80000"/>
                  </a:schemeClr>
                </a:solidFill>
              </a:defRPr>
            </a:lvl1pPr>
          </a:lstStyle>
          <a:p>
            <a:pPr>
              <a:defRPr/>
            </a:pPr>
            <a:fld id="{3C5DAA1D-1FBB-4C49-870E-9206A44397F8}" type="datetimeFigureOut">
              <a:rPr lang="ru-RU"/>
              <a:t>14.12.2023</a:t>
            </a:fld>
            <a:endParaRPr lang="ru-RU"/>
          </a:p>
        </p:txBody>
      </p:sp>
      <p:sp>
        <p:nvSpPr>
          <p:cNvPr id="5" name="Footer Placeholder 4"/>
          <p:cNvSpPr>
            <a:spLocks noGrp="1"/>
          </p:cNvSpPr>
          <p:nvPr>
            <p:ph type="ftr" sz="quarter" idx="3"/>
          </p:nvPr>
        </p:nvSpPr>
        <p:spPr bwMode="auto">
          <a:xfrm rot="16199999">
            <a:off x="9959341" y="4046540"/>
            <a:ext cx="3581400" cy="365125"/>
          </a:xfrm>
          <a:prstGeom prst="rect">
            <a:avLst/>
          </a:prstGeom>
        </p:spPr>
        <p:txBody>
          <a:bodyPr vert="horz" lIns="91440" tIns="45720" rIns="91440" bIns="45720" rtlCol="0" anchor="ctr"/>
          <a:lstStyle>
            <a:lvl1pPr algn="l">
              <a:defRPr sz="1051">
                <a:solidFill>
                  <a:schemeClr val="tx2">
                    <a:lumMod val="20000"/>
                    <a:lumOff val="80000"/>
                  </a:schemeClr>
                </a:solidFill>
              </a:defRPr>
            </a:lvl1pPr>
          </a:lstStyle>
          <a:p>
            <a:pPr>
              <a:defRPr/>
            </a:pPr>
            <a:endParaRPr lang="ru-RU"/>
          </a:p>
        </p:txBody>
      </p:sp>
      <p:sp>
        <p:nvSpPr>
          <p:cNvPr id="6" name="Slide Number Placeholder 5"/>
          <p:cNvSpPr>
            <a:spLocks noGrp="1"/>
          </p:cNvSpPr>
          <p:nvPr>
            <p:ph type="sldNum" sz="quarter" idx="4"/>
          </p:nvPr>
        </p:nvSpPr>
        <p:spPr bwMode="auto">
          <a:xfrm>
            <a:off x="11292840" y="6172206"/>
            <a:ext cx="914400" cy="593725"/>
          </a:xfrm>
          <a:prstGeom prst="rect">
            <a:avLst/>
          </a:prstGeom>
        </p:spPr>
        <p:txBody>
          <a:bodyPr vert="horz" lIns="45720" tIns="45720" rIns="45720" bIns="45720" rtlCol="0" anchor="ctr">
            <a:normAutofit/>
          </a:bodyPr>
          <a:lstStyle>
            <a:lvl1pPr algn="ctr">
              <a:defRPr sz="3600">
                <a:solidFill>
                  <a:schemeClr val="tx2">
                    <a:lumMod val="60000"/>
                    <a:lumOff val="40000"/>
                  </a:schemeClr>
                </a:solidFill>
              </a:defRPr>
            </a:lvl1pPr>
          </a:lstStyle>
          <a:p>
            <a:pPr>
              <a:defRPr/>
            </a:pPr>
            <a:fld id="{5B47D110-E87C-486E-832E-C0119DE6073F}" type="slidenum">
              <a:rPr lang="ru-RU"/>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354">
        <a:lnSpc>
          <a:spcPct val="90000"/>
        </a:lnSpc>
        <a:spcBef>
          <a:spcPts val="0"/>
        </a:spcBef>
        <a:buNone/>
        <a:defRPr sz="4400" spc="-49">
          <a:solidFill>
            <a:schemeClr val="tx1"/>
          </a:solidFill>
          <a:latin typeface="+mj-lt"/>
          <a:ea typeface="+mj-ea"/>
          <a:cs typeface="+mj-cs"/>
        </a:defRPr>
      </a:lvl1pPr>
    </p:titleStyle>
    <p:bodyStyle>
      <a:lvl1pPr marL="182871" indent="-182871" algn="l" defTabSz="914354">
        <a:lnSpc>
          <a:spcPct val="95000"/>
        </a:lnSpc>
        <a:spcBef>
          <a:spcPts val="1401"/>
        </a:spcBef>
        <a:spcAft>
          <a:spcPts val="201"/>
        </a:spcAft>
        <a:buClr>
          <a:schemeClr val="accent1"/>
        </a:buClr>
        <a:buSzPct val="80000"/>
        <a:buFont typeface="Arial"/>
        <a:buChar char="•"/>
        <a:defRPr sz="1801" spc="11">
          <a:solidFill>
            <a:schemeClr val="tx1"/>
          </a:solidFill>
          <a:latin typeface="+mn-lt"/>
          <a:ea typeface="+mn-ea"/>
          <a:cs typeface="+mn-cs"/>
        </a:defRPr>
      </a:lvl1pPr>
      <a:lvl2pPr marL="457177" indent="-182871" algn="l" defTabSz="914354">
        <a:lnSpc>
          <a:spcPct val="90000"/>
        </a:lnSpc>
        <a:spcBef>
          <a:spcPts val="300"/>
        </a:spcBef>
        <a:spcAft>
          <a:spcPts val="300"/>
        </a:spcAft>
        <a:buClr>
          <a:schemeClr val="accent1"/>
        </a:buClr>
        <a:buFont typeface="Wingdings 2"/>
        <a:buChar char=""/>
        <a:defRPr sz="1600">
          <a:solidFill>
            <a:schemeClr val="tx1">
              <a:lumMod val="85000"/>
              <a:lumOff val="15000"/>
            </a:schemeClr>
          </a:solidFill>
          <a:latin typeface="+mn-lt"/>
          <a:ea typeface="+mn-ea"/>
          <a:cs typeface="+mn-cs"/>
        </a:defRPr>
      </a:lvl2pPr>
      <a:lvl3pPr marL="731483" indent="-182871" algn="l" defTabSz="914354">
        <a:lnSpc>
          <a:spcPct val="90000"/>
        </a:lnSpc>
        <a:spcBef>
          <a:spcPts val="300"/>
        </a:spcBef>
        <a:spcAft>
          <a:spcPts val="300"/>
        </a:spcAft>
        <a:buClr>
          <a:schemeClr val="accent1"/>
        </a:buClr>
        <a:buFont typeface="Wingdings 2"/>
        <a:buChar char=""/>
        <a:defRPr sz="1401">
          <a:solidFill>
            <a:schemeClr val="tx1">
              <a:lumMod val="85000"/>
              <a:lumOff val="15000"/>
            </a:schemeClr>
          </a:solidFill>
          <a:latin typeface="+mn-lt"/>
          <a:ea typeface="+mn-ea"/>
          <a:cs typeface="+mn-cs"/>
        </a:defRPr>
      </a:lvl3pPr>
      <a:lvl4pPr marL="1005790" indent="-182871" algn="l" defTabSz="914354">
        <a:lnSpc>
          <a:spcPct val="90000"/>
        </a:lnSpc>
        <a:spcBef>
          <a:spcPts val="300"/>
        </a:spcBef>
        <a:spcAft>
          <a:spcPts val="300"/>
        </a:spcAft>
        <a:buClr>
          <a:schemeClr val="accent1"/>
        </a:buClr>
        <a:buFont typeface="Wingdings 2"/>
        <a:buChar char=""/>
        <a:defRPr sz="1401">
          <a:solidFill>
            <a:schemeClr val="tx1">
              <a:lumMod val="85000"/>
              <a:lumOff val="15000"/>
            </a:schemeClr>
          </a:solidFill>
          <a:latin typeface="+mn-lt"/>
          <a:ea typeface="+mn-ea"/>
          <a:cs typeface="+mn-cs"/>
        </a:defRPr>
      </a:lvl4pPr>
      <a:lvl5pPr marL="1280096" indent="-182871" algn="l" defTabSz="914354">
        <a:lnSpc>
          <a:spcPct val="90000"/>
        </a:lnSpc>
        <a:spcBef>
          <a:spcPts val="300"/>
        </a:spcBef>
        <a:spcAft>
          <a:spcPts val="300"/>
        </a:spcAft>
        <a:buClr>
          <a:schemeClr val="accent1"/>
        </a:buClr>
        <a:buFont typeface="Wingdings 2"/>
        <a:buChar char=""/>
        <a:defRPr sz="1401">
          <a:solidFill>
            <a:schemeClr val="tx1">
              <a:lumMod val="85000"/>
              <a:lumOff val="15000"/>
            </a:schemeClr>
          </a:solidFill>
          <a:latin typeface="+mn-lt"/>
          <a:ea typeface="+mn-ea"/>
          <a:cs typeface="+mn-cs"/>
        </a:defRPr>
      </a:lvl5pPr>
      <a:lvl6pPr marL="1599920" indent="-228589" algn="l" defTabSz="914354">
        <a:lnSpc>
          <a:spcPct val="90000"/>
        </a:lnSpc>
        <a:spcBef>
          <a:spcPts val="300"/>
        </a:spcBef>
        <a:spcAft>
          <a:spcPts val="300"/>
        </a:spcAft>
        <a:buClr>
          <a:schemeClr val="accent1"/>
        </a:buClr>
        <a:buFont typeface="Wingdings 2"/>
        <a:buChar char=""/>
        <a:defRPr sz="1401">
          <a:solidFill>
            <a:schemeClr val="tx1">
              <a:lumMod val="85000"/>
              <a:lumOff val="15000"/>
            </a:schemeClr>
          </a:solidFill>
          <a:latin typeface="+mn-lt"/>
          <a:ea typeface="+mn-ea"/>
          <a:cs typeface="+mn-cs"/>
        </a:defRPr>
      </a:lvl6pPr>
      <a:lvl7pPr marL="1899905" indent="-228589" algn="l" defTabSz="914354">
        <a:lnSpc>
          <a:spcPct val="90000"/>
        </a:lnSpc>
        <a:spcBef>
          <a:spcPts val="300"/>
        </a:spcBef>
        <a:spcAft>
          <a:spcPts val="300"/>
        </a:spcAft>
        <a:buClr>
          <a:schemeClr val="accent1"/>
        </a:buClr>
        <a:buFont typeface="Wingdings 2"/>
        <a:buChar char=""/>
        <a:defRPr sz="1401">
          <a:solidFill>
            <a:schemeClr val="tx1">
              <a:lumMod val="85000"/>
              <a:lumOff val="15000"/>
            </a:schemeClr>
          </a:solidFill>
          <a:latin typeface="+mn-lt"/>
          <a:ea typeface="+mn-ea"/>
          <a:cs typeface="+mn-cs"/>
        </a:defRPr>
      </a:lvl7pPr>
      <a:lvl8pPr marL="2199890" indent="-228589" algn="l" defTabSz="914354">
        <a:lnSpc>
          <a:spcPct val="90000"/>
        </a:lnSpc>
        <a:spcBef>
          <a:spcPts val="300"/>
        </a:spcBef>
        <a:spcAft>
          <a:spcPts val="300"/>
        </a:spcAft>
        <a:buClr>
          <a:schemeClr val="accent1"/>
        </a:buClr>
        <a:buFont typeface="Wingdings 2"/>
        <a:buChar char=""/>
        <a:defRPr sz="1401">
          <a:solidFill>
            <a:schemeClr val="tx1">
              <a:lumMod val="85000"/>
              <a:lumOff val="15000"/>
            </a:schemeClr>
          </a:solidFill>
          <a:latin typeface="+mn-lt"/>
          <a:ea typeface="+mn-ea"/>
          <a:cs typeface="+mn-cs"/>
        </a:defRPr>
      </a:lvl8pPr>
      <a:lvl9pPr marL="2499875" indent="-228589" algn="l" defTabSz="914354">
        <a:lnSpc>
          <a:spcPct val="90000"/>
        </a:lnSpc>
        <a:spcBef>
          <a:spcPts val="300"/>
        </a:spcBef>
        <a:spcAft>
          <a:spcPts val="300"/>
        </a:spcAft>
        <a:buClr>
          <a:schemeClr val="accent1"/>
        </a:buClr>
        <a:buFont typeface="Wingdings 2"/>
        <a:buChar char=""/>
        <a:defRPr sz="1401">
          <a:solidFill>
            <a:schemeClr val="tx1">
              <a:lumMod val="85000"/>
              <a:lumOff val="15000"/>
            </a:schemeClr>
          </a:solidFill>
          <a:latin typeface="+mn-lt"/>
          <a:ea typeface="+mn-ea"/>
          <a:cs typeface="+mn-cs"/>
        </a:defRPr>
      </a:lvl9pPr>
    </p:bodyStyle>
    <p:otherStyle>
      <a:defPPr>
        <a:defRPr lang="en-US"/>
      </a:defPPr>
      <a:lvl1pPr marL="0" algn="l" defTabSz="914354">
        <a:defRPr sz="1801">
          <a:solidFill>
            <a:schemeClr val="tx1"/>
          </a:solidFill>
          <a:latin typeface="+mn-lt"/>
          <a:ea typeface="+mn-ea"/>
          <a:cs typeface="+mn-cs"/>
        </a:defRPr>
      </a:lvl1pPr>
      <a:lvl2pPr marL="457177" algn="l" defTabSz="914354">
        <a:defRPr sz="1801">
          <a:solidFill>
            <a:schemeClr val="tx1"/>
          </a:solidFill>
          <a:latin typeface="+mn-lt"/>
          <a:ea typeface="+mn-ea"/>
          <a:cs typeface="+mn-cs"/>
        </a:defRPr>
      </a:lvl2pPr>
      <a:lvl3pPr marL="914354" algn="l" defTabSz="914354">
        <a:defRPr sz="1801">
          <a:solidFill>
            <a:schemeClr val="tx1"/>
          </a:solidFill>
          <a:latin typeface="+mn-lt"/>
          <a:ea typeface="+mn-ea"/>
          <a:cs typeface="+mn-cs"/>
        </a:defRPr>
      </a:lvl3pPr>
      <a:lvl4pPr marL="1371531" algn="l" defTabSz="914354">
        <a:defRPr sz="1801">
          <a:solidFill>
            <a:schemeClr val="tx1"/>
          </a:solidFill>
          <a:latin typeface="+mn-lt"/>
          <a:ea typeface="+mn-ea"/>
          <a:cs typeface="+mn-cs"/>
        </a:defRPr>
      </a:lvl4pPr>
      <a:lvl5pPr marL="1828709" algn="l" defTabSz="914354">
        <a:defRPr sz="1801">
          <a:solidFill>
            <a:schemeClr val="tx1"/>
          </a:solidFill>
          <a:latin typeface="+mn-lt"/>
          <a:ea typeface="+mn-ea"/>
          <a:cs typeface="+mn-cs"/>
        </a:defRPr>
      </a:lvl5pPr>
      <a:lvl6pPr marL="2285886" algn="l" defTabSz="914354">
        <a:defRPr sz="1801">
          <a:solidFill>
            <a:schemeClr val="tx1"/>
          </a:solidFill>
          <a:latin typeface="+mn-lt"/>
          <a:ea typeface="+mn-ea"/>
          <a:cs typeface="+mn-cs"/>
        </a:defRPr>
      </a:lvl6pPr>
      <a:lvl7pPr marL="2743063" algn="l" defTabSz="914354">
        <a:defRPr sz="1801">
          <a:solidFill>
            <a:schemeClr val="tx1"/>
          </a:solidFill>
          <a:latin typeface="+mn-lt"/>
          <a:ea typeface="+mn-ea"/>
          <a:cs typeface="+mn-cs"/>
        </a:defRPr>
      </a:lvl7pPr>
      <a:lvl8pPr marL="3200240" algn="l" defTabSz="914354">
        <a:defRPr sz="1801">
          <a:solidFill>
            <a:schemeClr val="tx1"/>
          </a:solidFill>
          <a:latin typeface="+mn-lt"/>
          <a:ea typeface="+mn-ea"/>
          <a:cs typeface="+mn-cs"/>
        </a:defRPr>
      </a:lvl8pPr>
      <a:lvl9pPr marL="3657417" algn="l" defTabSz="914354">
        <a:defRPr sz="1801">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bg>
      <p:bgPr>
        <a:solidFill>
          <a:srgbClr val="EAB200"/>
        </a:solidFill>
        <a:effectLst/>
      </p:bgPr>
    </p:bg>
    <p:spTree>
      <p:nvGrpSpPr>
        <p:cNvPr id="1" name=""/>
        <p:cNvGrpSpPr/>
        <p:nvPr/>
      </p:nvGrpSpPr>
      <p:grpSpPr bwMode="auto">
        <a:xfrm>
          <a:off x="0" y="0"/>
          <a:ext cx="0" cy="0"/>
          <a:chOff x="0" y="0"/>
          <a:chExt cx="0" cy="0"/>
        </a:xfrm>
      </p:grpSpPr>
      <p:sp>
        <p:nvSpPr>
          <p:cNvPr id="2" name="Заголовок 1"/>
          <p:cNvSpPr>
            <a:spLocks noGrp="1"/>
          </p:cNvSpPr>
          <p:nvPr>
            <p:ph type="ctrTitle"/>
          </p:nvPr>
        </p:nvSpPr>
        <p:spPr bwMode="auto">
          <a:xfrm>
            <a:off x="1524001" y="1499293"/>
            <a:ext cx="9620251" cy="2472639"/>
          </a:xfrm>
        </p:spPr>
        <p:txBody>
          <a:bodyPr>
            <a:normAutofit fontScale="90000"/>
          </a:bodyPr>
          <a:lstStyle/>
          <a:p>
            <a:pPr>
              <a:defRPr/>
            </a:pPr>
            <a:r>
              <a:rPr lang="ru-RU" dirty="0"/>
              <a:t>Инвестиционный проект</a:t>
            </a:r>
            <a:br>
              <a:rPr lang="ru-RU" dirty="0"/>
            </a:br>
            <a:r>
              <a:rPr lang="ru-RU" dirty="0"/>
              <a:t>в сфере строительства </a:t>
            </a:r>
            <a:br>
              <a:rPr lang="ru-RU" dirty="0"/>
            </a:br>
            <a:r>
              <a:rPr lang="ru-RU" dirty="0"/>
              <a:t>ЖК «Кленовые Аллеи»</a:t>
            </a:r>
            <a:endParaRPr dirty="0"/>
          </a:p>
        </p:txBody>
      </p:sp>
      <p:sp>
        <p:nvSpPr>
          <p:cNvPr id="3" name="Подзаголовок 2"/>
          <p:cNvSpPr>
            <a:spLocks noGrp="1"/>
          </p:cNvSpPr>
          <p:nvPr>
            <p:ph type="subTitle" idx="1"/>
          </p:nvPr>
        </p:nvSpPr>
        <p:spPr bwMode="auto">
          <a:xfrm>
            <a:off x="1524000" y="4326713"/>
            <a:ext cx="9144000" cy="1655764"/>
          </a:xfrm>
        </p:spPr>
        <p:txBody>
          <a:bodyPr/>
          <a:lstStyle/>
          <a:p>
            <a:pPr>
              <a:defRPr/>
            </a:pPr>
            <a:r>
              <a:rPr lang="ru-RU" dirty="0">
                <a:solidFill>
                  <a:schemeClr val="bg1"/>
                </a:solidFill>
              </a:rPr>
              <a:t>Инвестор: </a:t>
            </a:r>
            <a:endParaRPr dirty="0">
              <a:solidFill>
                <a:schemeClr val="bg1"/>
              </a:solidFill>
            </a:endParaRPr>
          </a:p>
          <a:p>
            <a:pPr>
              <a:defRPr/>
            </a:pPr>
            <a:r>
              <a:rPr lang="ru-RU" dirty="0">
                <a:solidFill>
                  <a:schemeClr val="bg1"/>
                </a:solidFill>
              </a:rPr>
              <a:t>АО «СЗ «Дельта-Строй»</a:t>
            </a:r>
            <a:endParaRPr dirty="0">
              <a:solidFill>
                <a:schemeClr val="bg1"/>
              </a:solidFill>
            </a:endParaRPr>
          </a:p>
        </p:txBody>
      </p:sp>
      <p:sp>
        <p:nvSpPr>
          <p:cNvPr id="4" name="Подзаголовок 2"/>
          <p:cNvSpPr txBox="1"/>
          <p:nvPr/>
        </p:nvSpPr>
        <p:spPr bwMode="auto">
          <a:xfrm>
            <a:off x="9844221" y="6099522"/>
            <a:ext cx="1927655" cy="408375"/>
          </a:xfrm>
          <a:prstGeom prst="rect">
            <a:avLst/>
          </a:prstGeom>
        </p:spPr>
        <p:txBody>
          <a:bodyPr vert="horz" lIns="91440" tIns="45721" rIns="91440" bIns="45721" rtlCol="0">
            <a:normAutofit lnSpcReduction="10000"/>
          </a:bodyPr>
          <a:lstStyle>
            <a:lvl1pPr marL="0" indent="0" algn="ctr" defTabSz="914400">
              <a:lnSpc>
                <a:spcPct val="90000"/>
              </a:lnSpc>
              <a:spcBef>
                <a:spcPts val="1000"/>
              </a:spcBef>
              <a:buFont typeface="Arial"/>
              <a:buNone/>
              <a:defRPr sz="2400">
                <a:solidFill>
                  <a:schemeClr val="tx1"/>
                </a:solidFill>
                <a:latin typeface="+mn-lt"/>
                <a:ea typeface="+mn-ea"/>
                <a:cs typeface="+mn-cs"/>
              </a:defRPr>
            </a:lvl1pPr>
            <a:lvl2pPr marL="457200" indent="0" algn="ctr" defTabSz="914400">
              <a:lnSpc>
                <a:spcPct val="90000"/>
              </a:lnSpc>
              <a:spcBef>
                <a:spcPts val="500"/>
              </a:spcBef>
              <a:buFont typeface="Arial"/>
              <a:buNone/>
              <a:defRPr sz="2000">
                <a:solidFill>
                  <a:schemeClr val="tx1"/>
                </a:solidFill>
                <a:latin typeface="+mn-lt"/>
                <a:ea typeface="+mn-ea"/>
                <a:cs typeface="+mn-cs"/>
              </a:defRPr>
            </a:lvl2pPr>
            <a:lvl3pPr marL="914400" indent="0" algn="ctr" defTabSz="914400">
              <a:lnSpc>
                <a:spcPct val="90000"/>
              </a:lnSpc>
              <a:spcBef>
                <a:spcPts val="500"/>
              </a:spcBef>
              <a:buFont typeface="Arial"/>
              <a:buNone/>
              <a:defRPr sz="1800">
                <a:solidFill>
                  <a:schemeClr val="tx1"/>
                </a:solidFill>
                <a:latin typeface="+mn-lt"/>
                <a:ea typeface="+mn-ea"/>
                <a:cs typeface="+mn-cs"/>
              </a:defRPr>
            </a:lvl3pPr>
            <a:lvl4pPr marL="1371600" indent="0" algn="ctr" defTabSz="914400">
              <a:lnSpc>
                <a:spcPct val="90000"/>
              </a:lnSpc>
              <a:spcBef>
                <a:spcPts val="500"/>
              </a:spcBef>
              <a:buFont typeface="Arial"/>
              <a:buNone/>
              <a:defRPr sz="1600">
                <a:solidFill>
                  <a:schemeClr val="tx1"/>
                </a:solidFill>
                <a:latin typeface="+mn-lt"/>
                <a:ea typeface="+mn-ea"/>
                <a:cs typeface="+mn-cs"/>
              </a:defRPr>
            </a:lvl4pPr>
            <a:lvl5pPr marL="1828800" indent="0" algn="ctr" defTabSz="914400">
              <a:lnSpc>
                <a:spcPct val="90000"/>
              </a:lnSpc>
              <a:spcBef>
                <a:spcPts val="500"/>
              </a:spcBef>
              <a:buFont typeface="Arial"/>
              <a:buNone/>
              <a:defRPr sz="1600">
                <a:solidFill>
                  <a:schemeClr val="tx1"/>
                </a:solidFill>
                <a:latin typeface="+mn-lt"/>
                <a:ea typeface="+mn-ea"/>
                <a:cs typeface="+mn-cs"/>
              </a:defRPr>
            </a:lvl5pPr>
            <a:lvl6pPr marL="2286000" indent="0" algn="ctr" defTabSz="914400">
              <a:lnSpc>
                <a:spcPct val="90000"/>
              </a:lnSpc>
              <a:spcBef>
                <a:spcPts val="500"/>
              </a:spcBef>
              <a:buFont typeface="Arial"/>
              <a:buNone/>
              <a:defRPr sz="1600">
                <a:solidFill>
                  <a:schemeClr val="tx1"/>
                </a:solidFill>
                <a:latin typeface="+mn-lt"/>
                <a:ea typeface="+mn-ea"/>
                <a:cs typeface="+mn-cs"/>
              </a:defRPr>
            </a:lvl6pPr>
            <a:lvl7pPr marL="2743200" indent="0" algn="ctr" defTabSz="914400">
              <a:lnSpc>
                <a:spcPct val="90000"/>
              </a:lnSpc>
              <a:spcBef>
                <a:spcPts val="500"/>
              </a:spcBef>
              <a:buFont typeface="Arial"/>
              <a:buNone/>
              <a:defRPr sz="1600">
                <a:solidFill>
                  <a:schemeClr val="tx1"/>
                </a:solidFill>
                <a:latin typeface="+mn-lt"/>
                <a:ea typeface="+mn-ea"/>
                <a:cs typeface="+mn-cs"/>
              </a:defRPr>
            </a:lvl7pPr>
            <a:lvl8pPr marL="3200400" indent="0" algn="ctr" defTabSz="914400">
              <a:lnSpc>
                <a:spcPct val="90000"/>
              </a:lnSpc>
              <a:spcBef>
                <a:spcPts val="500"/>
              </a:spcBef>
              <a:buFont typeface="Arial"/>
              <a:buNone/>
              <a:defRPr sz="1600">
                <a:solidFill>
                  <a:schemeClr val="tx1"/>
                </a:solidFill>
                <a:latin typeface="+mn-lt"/>
                <a:ea typeface="+mn-ea"/>
                <a:cs typeface="+mn-cs"/>
              </a:defRPr>
            </a:lvl8pPr>
            <a:lvl9pPr marL="3657600" indent="0" algn="ctr" defTabSz="914400">
              <a:lnSpc>
                <a:spcPct val="90000"/>
              </a:lnSpc>
              <a:spcBef>
                <a:spcPts val="500"/>
              </a:spcBef>
              <a:buFont typeface="Arial"/>
              <a:buNone/>
              <a:defRPr sz="1600">
                <a:solidFill>
                  <a:schemeClr val="tx1"/>
                </a:solidFill>
                <a:latin typeface="+mn-lt"/>
                <a:ea typeface="+mn-ea"/>
                <a:cs typeface="+mn-cs"/>
              </a:defRPr>
            </a:lvl9pPr>
          </a:lstStyle>
          <a:p>
            <a:pPr>
              <a:defRPr/>
            </a:pPr>
            <a:r>
              <a:rPr lang="ru-RU" dirty="0"/>
              <a:t>2023г.</a:t>
            </a: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BA044C4-78D1-D821-ECB4-33D2E96A3466}"/>
              </a:ext>
            </a:extLst>
          </p:cNvPr>
          <p:cNvSpPr>
            <a:spLocks noGrp="1"/>
          </p:cNvSpPr>
          <p:nvPr>
            <p:ph type="title"/>
          </p:nvPr>
        </p:nvSpPr>
        <p:spPr>
          <a:xfrm>
            <a:off x="184235" y="44624"/>
            <a:ext cx="9692640" cy="710596"/>
          </a:xfrm>
        </p:spPr>
        <p:txBody>
          <a:bodyPr/>
          <a:lstStyle/>
          <a:p>
            <a:r>
              <a:rPr lang="ru-RU" dirty="0"/>
              <a:t>Визуализация проекта</a:t>
            </a:r>
          </a:p>
        </p:txBody>
      </p:sp>
      <p:pic>
        <p:nvPicPr>
          <p:cNvPr id="6" name="Объект 5">
            <a:extLst>
              <a:ext uri="{FF2B5EF4-FFF2-40B4-BE49-F238E27FC236}">
                <a16:creationId xmlns:a16="http://schemas.microsoft.com/office/drawing/2014/main" id="{EB5136D1-A641-E9F4-4506-4A2D1474E83E}"/>
              </a:ext>
            </a:extLst>
          </p:cNvPr>
          <p:cNvPicPr>
            <a:picLocks noGrp="1" noChangeAspect="1"/>
          </p:cNvPicPr>
          <p:nvPr>
            <p:ph idx="1"/>
          </p:nvPr>
        </p:nvPicPr>
        <p:blipFill>
          <a:blip r:embed="rId3"/>
          <a:stretch>
            <a:fillRect/>
          </a:stretch>
        </p:blipFill>
        <p:spPr>
          <a:xfrm>
            <a:off x="449874" y="908720"/>
            <a:ext cx="10369151" cy="5832648"/>
          </a:xfrm>
          <a:prstGeom prst="rect">
            <a:avLst/>
          </a:prstGeom>
        </p:spPr>
      </p:pic>
      <p:sp>
        <p:nvSpPr>
          <p:cNvPr id="11" name="Прямоугольник 10">
            <a:extLst>
              <a:ext uri="{FF2B5EF4-FFF2-40B4-BE49-F238E27FC236}">
                <a16:creationId xmlns:a16="http://schemas.microsoft.com/office/drawing/2014/main" id="{C32E3323-AE3E-A181-8DED-2028DEA2CA31}"/>
              </a:ext>
            </a:extLst>
          </p:cNvPr>
          <p:cNvSpPr/>
          <p:nvPr/>
        </p:nvSpPr>
        <p:spPr bwMode="auto">
          <a:xfrm>
            <a:off x="11424593" y="1"/>
            <a:ext cx="767408" cy="6858000"/>
          </a:xfrm>
          <a:prstGeom prst="rect">
            <a:avLst/>
          </a:prstGeom>
          <a:solidFill>
            <a:srgbClr val="FFC91D"/>
          </a:solidFill>
          <a:ln>
            <a:solidFill>
              <a:srgbClr val="FFC91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1801"/>
          </a:p>
        </p:txBody>
      </p:sp>
    </p:spTree>
    <p:extLst>
      <p:ext uri="{BB962C8B-B14F-4D97-AF65-F5344CB8AC3E}">
        <p14:creationId xmlns:p14="http://schemas.microsoft.com/office/powerpoint/2010/main" val="26802938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BA044C4-78D1-D821-ECB4-33D2E96A3466}"/>
              </a:ext>
            </a:extLst>
          </p:cNvPr>
          <p:cNvSpPr>
            <a:spLocks noGrp="1"/>
          </p:cNvSpPr>
          <p:nvPr>
            <p:ph type="title"/>
          </p:nvPr>
        </p:nvSpPr>
        <p:spPr>
          <a:xfrm>
            <a:off x="184235" y="44624"/>
            <a:ext cx="9692640" cy="710596"/>
          </a:xfrm>
        </p:spPr>
        <p:txBody>
          <a:bodyPr/>
          <a:lstStyle/>
          <a:p>
            <a:r>
              <a:rPr lang="ru-RU" dirty="0"/>
              <a:t>Визуализация проекта</a:t>
            </a:r>
          </a:p>
        </p:txBody>
      </p:sp>
      <p:pic>
        <p:nvPicPr>
          <p:cNvPr id="8" name="Рисунок 7">
            <a:extLst>
              <a:ext uri="{FF2B5EF4-FFF2-40B4-BE49-F238E27FC236}">
                <a16:creationId xmlns:a16="http://schemas.microsoft.com/office/drawing/2014/main" id="{CDCFCC67-C061-F590-BD8C-09079B286B40}"/>
              </a:ext>
            </a:extLst>
          </p:cNvPr>
          <p:cNvPicPr>
            <a:picLocks noChangeAspect="1"/>
          </p:cNvPicPr>
          <p:nvPr/>
        </p:nvPicPr>
        <p:blipFill>
          <a:blip r:embed="rId3"/>
          <a:stretch>
            <a:fillRect/>
          </a:stretch>
        </p:blipFill>
        <p:spPr>
          <a:xfrm>
            <a:off x="893694" y="812568"/>
            <a:ext cx="9594794" cy="5928800"/>
          </a:xfrm>
          <a:prstGeom prst="rect">
            <a:avLst/>
          </a:prstGeom>
        </p:spPr>
      </p:pic>
      <p:sp>
        <p:nvSpPr>
          <p:cNvPr id="11" name="Прямоугольник 10">
            <a:extLst>
              <a:ext uri="{FF2B5EF4-FFF2-40B4-BE49-F238E27FC236}">
                <a16:creationId xmlns:a16="http://schemas.microsoft.com/office/drawing/2014/main" id="{C32E3323-AE3E-A181-8DED-2028DEA2CA31}"/>
              </a:ext>
            </a:extLst>
          </p:cNvPr>
          <p:cNvSpPr/>
          <p:nvPr/>
        </p:nvSpPr>
        <p:spPr bwMode="auto">
          <a:xfrm>
            <a:off x="11424593" y="1"/>
            <a:ext cx="767408" cy="6858000"/>
          </a:xfrm>
          <a:prstGeom prst="rect">
            <a:avLst/>
          </a:prstGeom>
          <a:solidFill>
            <a:srgbClr val="FFC91D"/>
          </a:solidFill>
          <a:ln>
            <a:solidFill>
              <a:srgbClr val="FFC91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1801"/>
          </a:p>
        </p:txBody>
      </p:sp>
    </p:spTree>
    <p:extLst>
      <p:ext uri="{BB962C8B-B14F-4D97-AF65-F5344CB8AC3E}">
        <p14:creationId xmlns:p14="http://schemas.microsoft.com/office/powerpoint/2010/main" val="18723723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BA044C4-78D1-D821-ECB4-33D2E96A3466}"/>
              </a:ext>
            </a:extLst>
          </p:cNvPr>
          <p:cNvSpPr>
            <a:spLocks noGrp="1"/>
          </p:cNvSpPr>
          <p:nvPr>
            <p:ph type="title"/>
          </p:nvPr>
        </p:nvSpPr>
        <p:spPr>
          <a:xfrm>
            <a:off x="184235" y="44624"/>
            <a:ext cx="9692640" cy="710596"/>
          </a:xfrm>
        </p:spPr>
        <p:txBody>
          <a:bodyPr/>
          <a:lstStyle/>
          <a:p>
            <a:r>
              <a:rPr lang="ru-RU" dirty="0"/>
              <a:t>Визуализация проекта</a:t>
            </a:r>
          </a:p>
        </p:txBody>
      </p:sp>
      <p:pic>
        <p:nvPicPr>
          <p:cNvPr id="10" name="Рисунок 9">
            <a:extLst>
              <a:ext uri="{FF2B5EF4-FFF2-40B4-BE49-F238E27FC236}">
                <a16:creationId xmlns:a16="http://schemas.microsoft.com/office/drawing/2014/main" id="{E16C7A89-86CA-3825-89AA-639F3B6C5861}"/>
              </a:ext>
            </a:extLst>
          </p:cNvPr>
          <p:cNvPicPr>
            <a:picLocks noChangeAspect="1"/>
          </p:cNvPicPr>
          <p:nvPr/>
        </p:nvPicPr>
        <p:blipFill>
          <a:blip r:embed="rId3"/>
          <a:stretch>
            <a:fillRect/>
          </a:stretch>
        </p:blipFill>
        <p:spPr>
          <a:xfrm>
            <a:off x="1018981" y="836712"/>
            <a:ext cx="9469507" cy="5916845"/>
          </a:xfrm>
          <a:prstGeom prst="rect">
            <a:avLst/>
          </a:prstGeom>
        </p:spPr>
      </p:pic>
      <p:sp>
        <p:nvSpPr>
          <p:cNvPr id="11" name="Прямоугольник 10">
            <a:extLst>
              <a:ext uri="{FF2B5EF4-FFF2-40B4-BE49-F238E27FC236}">
                <a16:creationId xmlns:a16="http://schemas.microsoft.com/office/drawing/2014/main" id="{C32E3323-AE3E-A181-8DED-2028DEA2CA31}"/>
              </a:ext>
            </a:extLst>
          </p:cNvPr>
          <p:cNvSpPr/>
          <p:nvPr/>
        </p:nvSpPr>
        <p:spPr bwMode="auto">
          <a:xfrm>
            <a:off x="11424593" y="1"/>
            <a:ext cx="767408" cy="6858000"/>
          </a:xfrm>
          <a:prstGeom prst="rect">
            <a:avLst/>
          </a:prstGeom>
          <a:solidFill>
            <a:srgbClr val="FFC91D"/>
          </a:solidFill>
          <a:ln>
            <a:solidFill>
              <a:srgbClr val="FFC91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1801"/>
          </a:p>
        </p:txBody>
      </p:sp>
    </p:spTree>
    <p:extLst>
      <p:ext uri="{BB962C8B-B14F-4D97-AF65-F5344CB8AC3E}">
        <p14:creationId xmlns:p14="http://schemas.microsoft.com/office/powerpoint/2010/main" val="36698278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A82FBE9-2987-56E4-5451-37976A04174A}"/>
              </a:ext>
            </a:extLst>
          </p:cNvPr>
          <p:cNvSpPr>
            <a:spLocks noGrp="1"/>
          </p:cNvSpPr>
          <p:nvPr>
            <p:ph type="title"/>
          </p:nvPr>
        </p:nvSpPr>
        <p:spPr>
          <a:xfrm>
            <a:off x="1261872" y="44625"/>
            <a:ext cx="9692640" cy="1325563"/>
          </a:xfrm>
        </p:spPr>
        <p:txBody>
          <a:bodyPr/>
          <a:lstStyle/>
          <a:p>
            <a:r>
              <a:rPr lang="ru-RU" dirty="0"/>
              <a:t>Пояснительная записка</a:t>
            </a:r>
            <a:br>
              <a:rPr lang="ru-RU" dirty="0"/>
            </a:br>
            <a:endParaRPr lang="ru-RU" dirty="0"/>
          </a:p>
        </p:txBody>
      </p:sp>
      <p:sp>
        <p:nvSpPr>
          <p:cNvPr id="3" name="Объект 2">
            <a:extLst>
              <a:ext uri="{FF2B5EF4-FFF2-40B4-BE49-F238E27FC236}">
                <a16:creationId xmlns:a16="http://schemas.microsoft.com/office/drawing/2014/main" id="{9D7E09FB-6F52-1554-54D6-27FB253D16B3}"/>
              </a:ext>
            </a:extLst>
          </p:cNvPr>
          <p:cNvSpPr>
            <a:spLocks noGrp="1"/>
          </p:cNvSpPr>
          <p:nvPr>
            <p:ph idx="1"/>
          </p:nvPr>
        </p:nvSpPr>
        <p:spPr/>
        <p:txBody>
          <a:bodyPr/>
          <a:lstStyle/>
          <a:p>
            <a:endParaRPr lang="ru-RU" dirty="0"/>
          </a:p>
        </p:txBody>
      </p:sp>
      <p:sp>
        <p:nvSpPr>
          <p:cNvPr id="4" name="Прямоугольник 3">
            <a:extLst>
              <a:ext uri="{FF2B5EF4-FFF2-40B4-BE49-F238E27FC236}">
                <a16:creationId xmlns:a16="http://schemas.microsoft.com/office/drawing/2014/main" id="{8AB61074-CF80-A063-04A0-59A4C8B38D6B}"/>
              </a:ext>
            </a:extLst>
          </p:cNvPr>
          <p:cNvSpPr/>
          <p:nvPr/>
        </p:nvSpPr>
        <p:spPr bwMode="auto">
          <a:xfrm>
            <a:off x="11424593" y="1"/>
            <a:ext cx="767408" cy="6858000"/>
          </a:xfrm>
          <a:prstGeom prst="rect">
            <a:avLst/>
          </a:prstGeom>
          <a:solidFill>
            <a:srgbClr val="FFC91D"/>
          </a:solidFill>
          <a:ln>
            <a:solidFill>
              <a:srgbClr val="FFC91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1801"/>
          </a:p>
        </p:txBody>
      </p:sp>
      <p:pic>
        <p:nvPicPr>
          <p:cNvPr id="8" name="Рисунок 7">
            <a:extLst>
              <a:ext uri="{FF2B5EF4-FFF2-40B4-BE49-F238E27FC236}">
                <a16:creationId xmlns:a16="http://schemas.microsoft.com/office/drawing/2014/main" id="{5C562EDB-2F45-45AC-2BE4-05C7A5115DB1}"/>
              </a:ext>
            </a:extLst>
          </p:cNvPr>
          <p:cNvPicPr>
            <a:picLocks noChangeAspect="1"/>
          </p:cNvPicPr>
          <p:nvPr/>
        </p:nvPicPr>
        <p:blipFill>
          <a:blip r:embed="rId3"/>
          <a:stretch>
            <a:fillRect/>
          </a:stretch>
        </p:blipFill>
        <p:spPr>
          <a:xfrm>
            <a:off x="407370" y="836714"/>
            <a:ext cx="10153129" cy="5877273"/>
          </a:xfrm>
          <a:prstGeom prst="rect">
            <a:avLst/>
          </a:prstGeom>
        </p:spPr>
      </p:pic>
    </p:spTree>
    <p:extLst>
      <p:ext uri="{BB962C8B-B14F-4D97-AF65-F5344CB8AC3E}">
        <p14:creationId xmlns:p14="http://schemas.microsoft.com/office/powerpoint/2010/main" val="30583282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Объект 6">
            <a:extLst>
              <a:ext uri="{FF2B5EF4-FFF2-40B4-BE49-F238E27FC236}">
                <a16:creationId xmlns:a16="http://schemas.microsoft.com/office/drawing/2014/main" id="{E59BD074-9019-47F9-8E05-C5DB76A5546F}"/>
              </a:ext>
            </a:extLst>
          </p:cNvPr>
          <p:cNvPicPr>
            <a:picLocks noGrp="1" noChangeAspect="1"/>
          </p:cNvPicPr>
          <p:nvPr>
            <p:ph idx="1"/>
          </p:nvPr>
        </p:nvPicPr>
        <p:blipFill>
          <a:blip r:embed="rId3"/>
          <a:stretch>
            <a:fillRect/>
          </a:stretch>
        </p:blipFill>
        <p:spPr>
          <a:xfrm rot="16200000">
            <a:off x="5247458" y="1214309"/>
            <a:ext cx="6277889" cy="4580793"/>
          </a:xfrm>
        </p:spPr>
      </p:pic>
      <p:pic>
        <p:nvPicPr>
          <p:cNvPr id="5" name="Рисунок 4">
            <a:extLst>
              <a:ext uri="{FF2B5EF4-FFF2-40B4-BE49-F238E27FC236}">
                <a16:creationId xmlns:a16="http://schemas.microsoft.com/office/drawing/2014/main" id="{F524B6BA-7A97-A6C5-3800-95E97F9F6ACE}"/>
              </a:ext>
            </a:extLst>
          </p:cNvPr>
          <p:cNvPicPr>
            <a:picLocks noChangeAspect="1"/>
          </p:cNvPicPr>
          <p:nvPr/>
        </p:nvPicPr>
        <p:blipFill>
          <a:blip r:embed="rId4"/>
          <a:stretch>
            <a:fillRect/>
          </a:stretch>
        </p:blipFill>
        <p:spPr>
          <a:xfrm rot="16200000">
            <a:off x="313241" y="1138606"/>
            <a:ext cx="6429291" cy="4580793"/>
          </a:xfrm>
          <a:prstGeom prst="rect">
            <a:avLst/>
          </a:prstGeom>
        </p:spPr>
      </p:pic>
      <p:sp>
        <p:nvSpPr>
          <p:cNvPr id="10" name="Прямоугольник 9">
            <a:extLst>
              <a:ext uri="{FF2B5EF4-FFF2-40B4-BE49-F238E27FC236}">
                <a16:creationId xmlns:a16="http://schemas.microsoft.com/office/drawing/2014/main" id="{DF362178-A757-4677-8ACB-E4EAD611A959}"/>
              </a:ext>
            </a:extLst>
          </p:cNvPr>
          <p:cNvSpPr/>
          <p:nvPr/>
        </p:nvSpPr>
        <p:spPr bwMode="auto">
          <a:xfrm>
            <a:off x="11424593" y="1"/>
            <a:ext cx="767408" cy="6858000"/>
          </a:xfrm>
          <a:prstGeom prst="rect">
            <a:avLst/>
          </a:prstGeom>
          <a:solidFill>
            <a:srgbClr val="FFC91D"/>
          </a:solidFill>
          <a:ln>
            <a:solidFill>
              <a:srgbClr val="FFC91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1801"/>
          </a:p>
        </p:txBody>
      </p:sp>
    </p:spTree>
    <p:extLst>
      <p:ext uri="{BB962C8B-B14F-4D97-AF65-F5344CB8AC3E}">
        <p14:creationId xmlns:p14="http://schemas.microsoft.com/office/powerpoint/2010/main" val="12386285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2" name="Заголовок 1"/>
          <p:cNvSpPr>
            <a:spLocks noGrp="1"/>
          </p:cNvSpPr>
          <p:nvPr>
            <p:ph type="title"/>
          </p:nvPr>
        </p:nvSpPr>
        <p:spPr bwMode="auto">
          <a:xfrm>
            <a:off x="461135" y="365130"/>
            <a:ext cx="9692640" cy="720919"/>
          </a:xfrm>
        </p:spPr>
        <p:txBody>
          <a:bodyPr>
            <a:normAutofit/>
          </a:bodyPr>
          <a:lstStyle/>
          <a:p>
            <a:pPr>
              <a:defRPr/>
            </a:pPr>
            <a:r>
              <a:rPr lang="ru-RU"/>
              <a:t>Земельный участок</a:t>
            </a:r>
            <a:endParaRPr/>
          </a:p>
        </p:txBody>
      </p:sp>
      <p:sp>
        <p:nvSpPr>
          <p:cNvPr id="3" name="Объект 2"/>
          <p:cNvSpPr>
            <a:spLocks noGrp="1"/>
          </p:cNvSpPr>
          <p:nvPr>
            <p:ph idx="1"/>
          </p:nvPr>
        </p:nvSpPr>
        <p:spPr bwMode="auto">
          <a:xfrm>
            <a:off x="361125" y="1526258"/>
            <a:ext cx="6609524" cy="4728084"/>
          </a:xfrm>
        </p:spPr>
        <p:txBody>
          <a:bodyPr>
            <a:normAutofit fontScale="77500" lnSpcReduction="20000"/>
          </a:bodyPr>
          <a:lstStyle/>
          <a:p>
            <a:pPr marL="0" indent="0" algn="just">
              <a:buNone/>
              <a:defRPr/>
            </a:pPr>
            <a:r>
              <a:rPr lang="ru-RU" b="1" dirty="0"/>
              <a:t>Кадастровый (условный) номер земельного участка:</a:t>
            </a:r>
            <a:r>
              <a:rPr lang="ru-RU" dirty="0"/>
              <a:t> 29:22:040753:198 (площадью 1 437 м2) находящийся в муниципальной собственности, земельный участок с кадастровым номером 29:22:040753:14 (площадью 5 962 м2)</a:t>
            </a:r>
            <a:r>
              <a:rPr lang="en-US" dirty="0"/>
              <a:t> </a:t>
            </a:r>
            <a:r>
              <a:rPr lang="ru-RU" dirty="0"/>
              <a:t>права не зарегистрированы, земельный участок с кадастровым номером 29:22:040753:19 (площадью 967 м2), земельный участок с кадастровым номером 29:22:040753:215 (площадью 84</a:t>
            </a:r>
            <a:r>
              <a:rPr lang="en-US" dirty="0"/>
              <a:t>3</a:t>
            </a:r>
            <a:r>
              <a:rPr lang="ru-RU" dirty="0"/>
              <a:t> м2), смежная прилегающая территория (неразграниченная) площадью 5304 м2. Общая площадь предполагаемой </a:t>
            </a:r>
            <a:r>
              <a:rPr lang="ru-RU" dirty="0">
                <a:ea typeface="Arial"/>
                <a:cs typeface="Times New Roman"/>
              </a:rPr>
              <a:t>для реализации проекта территории составляет 14 513 м</a:t>
            </a:r>
            <a:r>
              <a:rPr lang="ru-RU" baseline="30000" dirty="0">
                <a:ea typeface="Arial"/>
                <a:cs typeface="Times New Roman"/>
              </a:rPr>
              <a:t>2</a:t>
            </a:r>
            <a:endParaRPr lang="ru-RU" baseline="30000" dirty="0">
              <a:latin typeface="Calibri"/>
              <a:ea typeface="Arial"/>
              <a:cs typeface="Times New Roman"/>
            </a:endParaRPr>
          </a:p>
          <a:p>
            <a:pPr marL="0" indent="0">
              <a:buNone/>
              <a:defRPr/>
            </a:pPr>
            <a:r>
              <a:rPr lang="ru-RU" b="1" dirty="0"/>
              <a:t>Площадь земельного участка</a:t>
            </a:r>
            <a:r>
              <a:rPr lang="ru-RU" dirty="0"/>
              <a:t>: общая площадь 14 513 м</a:t>
            </a:r>
            <a:r>
              <a:rPr lang="ru-RU" baseline="30000" dirty="0"/>
              <a:t>2</a:t>
            </a:r>
            <a:endParaRPr dirty="0"/>
          </a:p>
          <a:p>
            <a:pPr marL="0" indent="0">
              <a:buNone/>
              <a:defRPr/>
            </a:pPr>
            <a:r>
              <a:rPr lang="ru-RU" b="1" dirty="0"/>
              <a:t>Категория земли</a:t>
            </a:r>
            <a:r>
              <a:rPr lang="ru-RU" dirty="0"/>
              <a:t>: земли населённых пунктов</a:t>
            </a:r>
            <a:endParaRPr dirty="0"/>
          </a:p>
          <a:p>
            <a:pPr marL="0" indent="0">
              <a:buNone/>
              <a:defRPr/>
            </a:pPr>
            <a:r>
              <a:rPr lang="ru-RU" b="1" dirty="0"/>
              <a:t>Вид разрешенного использования:</a:t>
            </a:r>
            <a:r>
              <a:rPr lang="ru-RU" dirty="0"/>
              <a:t> Многоэтажная жилая застройка (высотная застройка).</a:t>
            </a:r>
            <a:endParaRPr dirty="0"/>
          </a:p>
          <a:p>
            <a:pPr marL="0" indent="0">
              <a:buNone/>
              <a:defRPr/>
            </a:pPr>
            <a:r>
              <a:rPr lang="ru-RU" b="1" dirty="0">
                <a:solidFill>
                  <a:srgbClr val="000000"/>
                </a:solidFill>
                <a:latin typeface="Calibri"/>
              </a:rPr>
              <a:t>Территория обеспечена необходимыми сетями инженерно-технологического обеспечения.</a:t>
            </a:r>
            <a:endParaRPr dirty="0"/>
          </a:p>
          <a:p>
            <a:pPr marL="0" indent="0" algn="just">
              <a:buNone/>
              <a:defRPr/>
            </a:pPr>
            <a:r>
              <a:rPr lang="ru-RU" dirty="0"/>
              <a:t>Частично территория занята аварийным многоквартирным домом, подлежащим расселению и сносу. Расселение и снос будет производиться за счёт средств инвестора (плановый срок окончания расселения – 31.12.2024 год). После расселения и сноса, на освободившемся земельном участке </a:t>
            </a:r>
            <a:r>
              <a:rPr lang="ru-RU" sz="1800" dirty="0"/>
              <a:t>(кадастровый номер 29:22:040753:339)площадью 1505 м2 планируется </a:t>
            </a:r>
            <a:r>
              <a:rPr lang="ru-RU" dirty="0"/>
              <a:t>выполнение работ по благоустройству и созданию площадок общего пользования, озеленения.</a:t>
            </a:r>
            <a:endParaRPr dirty="0"/>
          </a:p>
          <a:p>
            <a:pPr marL="0" indent="0">
              <a:buNone/>
              <a:defRPr/>
            </a:pPr>
            <a:endParaRPr lang="ru-RU" dirty="0">
              <a:solidFill>
                <a:srgbClr val="FF0000"/>
              </a:solidFill>
            </a:endParaRPr>
          </a:p>
        </p:txBody>
      </p:sp>
      <p:pic>
        <p:nvPicPr>
          <p:cNvPr id="7" name="Рисунок 6"/>
          <p:cNvPicPr>
            <a:picLocks noChangeAspect="1"/>
          </p:cNvPicPr>
          <p:nvPr/>
        </p:nvPicPr>
        <p:blipFill>
          <a:blip r:embed="rId3"/>
          <a:stretch/>
        </p:blipFill>
        <p:spPr bwMode="auto">
          <a:xfrm>
            <a:off x="7889754" y="4026150"/>
            <a:ext cx="3057143" cy="2657143"/>
          </a:xfrm>
          <a:prstGeom prst="rect">
            <a:avLst/>
          </a:prstGeom>
        </p:spPr>
      </p:pic>
      <p:pic>
        <p:nvPicPr>
          <p:cNvPr id="9" name="Рисунок 8"/>
          <p:cNvPicPr>
            <a:picLocks noChangeAspect="1"/>
          </p:cNvPicPr>
          <p:nvPr/>
        </p:nvPicPr>
        <p:blipFill>
          <a:blip r:embed="rId4"/>
          <a:stretch/>
        </p:blipFill>
        <p:spPr bwMode="auto">
          <a:xfrm>
            <a:off x="7031475" y="174715"/>
            <a:ext cx="3822516" cy="3498127"/>
          </a:xfrm>
          <a:prstGeom prst="rect">
            <a:avLst/>
          </a:prstGeom>
        </p:spPr>
      </p:pic>
      <p:sp>
        <p:nvSpPr>
          <p:cNvPr id="4" name="Прямоугольник 3">
            <a:extLst>
              <a:ext uri="{FF2B5EF4-FFF2-40B4-BE49-F238E27FC236}">
                <a16:creationId xmlns:a16="http://schemas.microsoft.com/office/drawing/2014/main" id="{05A1ECA2-9CB7-812A-D0B0-C5AE40764B5C}"/>
              </a:ext>
            </a:extLst>
          </p:cNvPr>
          <p:cNvSpPr/>
          <p:nvPr/>
        </p:nvSpPr>
        <p:spPr bwMode="auto">
          <a:xfrm>
            <a:off x="11424593" y="1"/>
            <a:ext cx="767408" cy="6858000"/>
          </a:xfrm>
          <a:prstGeom prst="rect">
            <a:avLst/>
          </a:prstGeom>
          <a:solidFill>
            <a:srgbClr val="FFC91D"/>
          </a:solidFill>
          <a:ln>
            <a:solidFill>
              <a:srgbClr val="FFC91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1801"/>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pic>
        <p:nvPicPr>
          <p:cNvPr id="19" name="Рисунок 18">
            <a:extLst>
              <a:ext uri="{FF2B5EF4-FFF2-40B4-BE49-F238E27FC236}">
                <a16:creationId xmlns:a16="http://schemas.microsoft.com/office/drawing/2014/main" id="{F39AE173-1201-4963-8218-DD5E46DFF6A8}"/>
              </a:ext>
            </a:extLst>
          </p:cNvPr>
          <p:cNvPicPr>
            <a:picLocks noChangeAspect="1"/>
          </p:cNvPicPr>
          <p:nvPr/>
        </p:nvPicPr>
        <p:blipFill>
          <a:blip r:embed="rId3"/>
          <a:stretch>
            <a:fillRect/>
          </a:stretch>
        </p:blipFill>
        <p:spPr>
          <a:xfrm>
            <a:off x="8052358" y="2947841"/>
            <a:ext cx="3238500" cy="3857625"/>
          </a:xfrm>
          <a:prstGeom prst="rect">
            <a:avLst/>
          </a:prstGeom>
        </p:spPr>
      </p:pic>
      <p:pic>
        <p:nvPicPr>
          <p:cNvPr id="6" name="Рисунок 5">
            <a:extLst>
              <a:ext uri="{FF2B5EF4-FFF2-40B4-BE49-F238E27FC236}">
                <a16:creationId xmlns:a16="http://schemas.microsoft.com/office/drawing/2014/main" id="{94D0CC5B-4CE1-477C-95C9-79852BBD6CC2}"/>
              </a:ext>
            </a:extLst>
          </p:cNvPr>
          <p:cNvPicPr>
            <a:picLocks noChangeAspect="1"/>
          </p:cNvPicPr>
          <p:nvPr/>
        </p:nvPicPr>
        <p:blipFill>
          <a:blip r:embed="rId4"/>
          <a:stretch>
            <a:fillRect/>
          </a:stretch>
        </p:blipFill>
        <p:spPr>
          <a:xfrm>
            <a:off x="4299098" y="775871"/>
            <a:ext cx="3499639" cy="3214839"/>
          </a:xfrm>
          <a:prstGeom prst="rect">
            <a:avLst/>
          </a:prstGeom>
        </p:spPr>
      </p:pic>
      <p:sp>
        <p:nvSpPr>
          <p:cNvPr id="2" name="Заголовок 1"/>
          <p:cNvSpPr>
            <a:spLocks noGrp="1"/>
          </p:cNvSpPr>
          <p:nvPr>
            <p:ph type="title"/>
          </p:nvPr>
        </p:nvSpPr>
        <p:spPr bwMode="auto">
          <a:xfrm>
            <a:off x="241856" y="258634"/>
            <a:ext cx="11049001" cy="456508"/>
          </a:xfrm>
        </p:spPr>
        <p:txBody>
          <a:bodyPr>
            <a:normAutofit fontScale="90000"/>
          </a:bodyPr>
          <a:lstStyle/>
          <a:p>
            <a:pPr>
              <a:defRPr/>
            </a:pPr>
            <a:r>
              <a:rPr lang="ru-RU"/>
              <a:t>Обеспеченность объектами инфраструктуры</a:t>
            </a:r>
            <a:endParaRPr/>
          </a:p>
        </p:txBody>
      </p:sp>
      <p:sp>
        <p:nvSpPr>
          <p:cNvPr id="3" name="Текст 3"/>
          <p:cNvSpPr>
            <a:spLocks noGrp="1"/>
          </p:cNvSpPr>
          <p:nvPr/>
        </p:nvSpPr>
        <p:spPr bwMode="auto">
          <a:xfrm>
            <a:off x="241858" y="715142"/>
            <a:ext cx="4258745" cy="5784575"/>
          </a:xfrm>
          <a:prstGeom prst="rect">
            <a:avLst/>
          </a:prstGeom>
        </p:spPr>
        <p:txBody>
          <a:bodyPr vert="horz" lIns="91440" tIns="45721" rIns="91440" bIns="45721" rtlCol="0">
            <a:noAutofit/>
          </a:bodyPr>
          <a:lstStyle>
            <a:lvl1pPr marL="0" indent="0" algn="l" defTabSz="914400">
              <a:lnSpc>
                <a:spcPct val="90000"/>
              </a:lnSpc>
              <a:spcBef>
                <a:spcPts val="1000"/>
              </a:spcBef>
              <a:buFont typeface="Arial"/>
              <a:buNone/>
              <a:defRPr sz="1600">
                <a:solidFill>
                  <a:schemeClr val="tx1"/>
                </a:solidFill>
                <a:latin typeface="+mn-lt"/>
                <a:ea typeface="+mn-ea"/>
                <a:cs typeface="+mn-cs"/>
              </a:defRPr>
            </a:lvl1pPr>
            <a:lvl2pPr marL="457200" indent="0" algn="l" defTabSz="914400">
              <a:lnSpc>
                <a:spcPct val="90000"/>
              </a:lnSpc>
              <a:spcBef>
                <a:spcPts val="500"/>
              </a:spcBef>
              <a:buFont typeface="Arial"/>
              <a:buNone/>
              <a:defRPr sz="1400">
                <a:solidFill>
                  <a:schemeClr val="tx1"/>
                </a:solidFill>
                <a:latin typeface="+mn-lt"/>
                <a:ea typeface="+mn-ea"/>
                <a:cs typeface="+mn-cs"/>
              </a:defRPr>
            </a:lvl2pPr>
            <a:lvl3pPr marL="914400" indent="0" algn="l" defTabSz="914400">
              <a:lnSpc>
                <a:spcPct val="90000"/>
              </a:lnSpc>
              <a:spcBef>
                <a:spcPts val="500"/>
              </a:spcBef>
              <a:buFont typeface="Arial"/>
              <a:buNone/>
              <a:defRPr sz="1200">
                <a:solidFill>
                  <a:schemeClr val="tx1"/>
                </a:solidFill>
                <a:latin typeface="+mn-lt"/>
                <a:ea typeface="+mn-ea"/>
                <a:cs typeface="+mn-cs"/>
              </a:defRPr>
            </a:lvl3pPr>
            <a:lvl4pPr marL="1371600" indent="0" algn="l" defTabSz="914400">
              <a:lnSpc>
                <a:spcPct val="90000"/>
              </a:lnSpc>
              <a:spcBef>
                <a:spcPts val="500"/>
              </a:spcBef>
              <a:buFont typeface="Arial"/>
              <a:buNone/>
              <a:defRPr sz="1000">
                <a:solidFill>
                  <a:schemeClr val="tx1"/>
                </a:solidFill>
                <a:latin typeface="+mn-lt"/>
                <a:ea typeface="+mn-ea"/>
                <a:cs typeface="+mn-cs"/>
              </a:defRPr>
            </a:lvl4pPr>
            <a:lvl5pPr marL="1828800" indent="0" algn="l" defTabSz="914400">
              <a:lnSpc>
                <a:spcPct val="90000"/>
              </a:lnSpc>
              <a:spcBef>
                <a:spcPts val="500"/>
              </a:spcBef>
              <a:buFont typeface="Arial"/>
              <a:buNone/>
              <a:defRPr sz="1000">
                <a:solidFill>
                  <a:schemeClr val="tx1"/>
                </a:solidFill>
                <a:latin typeface="+mn-lt"/>
                <a:ea typeface="+mn-ea"/>
                <a:cs typeface="+mn-cs"/>
              </a:defRPr>
            </a:lvl5pPr>
            <a:lvl6pPr marL="2286000" indent="0" algn="l" defTabSz="914400">
              <a:lnSpc>
                <a:spcPct val="90000"/>
              </a:lnSpc>
              <a:spcBef>
                <a:spcPts val="500"/>
              </a:spcBef>
              <a:buFont typeface="Arial"/>
              <a:buNone/>
              <a:defRPr sz="1000">
                <a:solidFill>
                  <a:schemeClr val="tx1"/>
                </a:solidFill>
                <a:latin typeface="+mn-lt"/>
                <a:ea typeface="+mn-ea"/>
                <a:cs typeface="+mn-cs"/>
              </a:defRPr>
            </a:lvl6pPr>
            <a:lvl7pPr marL="2743200" indent="0" algn="l" defTabSz="914400">
              <a:lnSpc>
                <a:spcPct val="90000"/>
              </a:lnSpc>
              <a:spcBef>
                <a:spcPts val="500"/>
              </a:spcBef>
              <a:buFont typeface="Arial"/>
              <a:buNone/>
              <a:defRPr sz="1000">
                <a:solidFill>
                  <a:schemeClr val="tx1"/>
                </a:solidFill>
                <a:latin typeface="+mn-lt"/>
                <a:ea typeface="+mn-ea"/>
                <a:cs typeface="+mn-cs"/>
              </a:defRPr>
            </a:lvl7pPr>
            <a:lvl8pPr marL="3200400" indent="0" algn="l" defTabSz="914400">
              <a:lnSpc>
                <a:spcPct val="90000"/>
              </a:lnSpc>
              <a:spcBef>
                <a:spcPts val="500"/>
              </a:spcBef>
              <a:buFont typeface="Arial"/>
              <a:buNone/>
              <a:defRPr sz="1000">
                <a:solidFill>
                  <a:schemeClr val="tx1"/>
                </a:solidFill>
                <a:latin typeface="+mn-lt"/>
                <a:ea typeface="+mn-ea"/>
                <a:cs typeface="+mn-cs"/>
              </a:defRPr>
            </a:lvl8pPr>
            <a:lvl9pPr marL="3657600" indent="0" algn="l" defTabSz="914400">
              <a:lnSpc>
                <a:spcPct val="90000"/>
              </a:lnSpc>
              <a:spcBef>
                <a:spcPts val="500"/>
              </a:spcBef>
              <a:buFont typeface="Arial"/>
              <a:buNone/>
              <a:defRPr sz="1000">
                <a:solidFill>
                  <a:schemeClr val="tx1"/>
                </a:solidFill>
                <a:latin typeface="+mn-lt"/>
                <a:ea typeface="+mn-ea"/>
                <a:cs typeface="+mn-cs"/>
              </a:defRPr>
            </a:lvl9pPr>
          </a:lstStyle>
          <a:p>
            <a:pPr>
              <a:defRPr/>
            </a:pPr>
            <a:r>
              <a:rPr lang="ru-RU" sz="1401"/>
              <a:t>В радиусе обслуживания (500м) территории реализации масштабного инвестиционного проекта расположены все необходимые объекты инфраструктуры:</a:t>
            </a:r>
            <a:endParaRPr/>
          </a:p>
          <a:p>
            <a:pPr>
              <a:defRPr/>
            </a:pPr>
            <a:r>
              <a:rPr lang="ru-RU" sz="1401"/>
              <a:t>Средняя общеобразовательная школа (гимназия) № 6</a:t>
            </a:r>
            <a:endParaRPr/>
          </a:p>
          <a:p>
            <a:pPr>
              <a:defRPr/>
            </a:pPr>
            <a:r>
              <a:rPr lang="ru-RU" sz="1401"/>
              <a:t>Средняя общеобразовательная школа (гимназия) № 3 им. К.П. Гемп</a:t>
            </a:r>
          </a:p>
          <a:p>
            <a:pPr>
              <a:defRPr/>
            </a:pPr>
            <a:endParaRPr lang="ru-RU" sz="1401"/>
          </a:p>
          <a:p>
            <a:pPr>
              <a:defRPr/>
            </a:pPr>
            <a:endParaRPr lang="ru-RU" sz="1401"/>
          </a:p>
          <a:p>
            <a:pPr>
              <a:defRPr/>
            </a:pPr>
            <a:endParaRPr lang="ru-RU" sz="1401"/>
          </a:p>
          <a:p>
            <a:pPr>
              <a:defRPr/>
            </a:pPr>
            <a:endParaRPr lang="ru-RU" sz="1401"/>
          </a:p>
          <a:p>
            <a:pPr>
              <a:defRPr/>
            </a:pPr>
            <a:endParaRPr lang="ru-RU" sz="1401"/>
          </a:p>
          <a:p>
            <a:pPr>
              <a:defRPr/>
            </a:pPr>
            <a:r>
              <a:rPr lang="ru-RU" sz="1401"/>
              <a:t>Детские дошкольные учреждения:</a:t>
            </a:r>
            <a:endParaRPr/>
          </a:p>
          <a:p>
            <a:pPr>
              <a:defRPr/>
            </a:pPr>
            <a:r>
              <a:rPr lang="ru-RU" sz="1401"/>
              <a:t>Д/с Искорка – ул. Сводобы 39</a:t>
            </a:r>
            <a:endParaRPr/>
          </a:p>
          <a:p>
            <a:pPr>
              <a:defRPr/>
            </a:pPr>
            <a:r>
              <a:rPr lang="ru-RU" sz="1401"/>
              <a:t>д/с Поморочка – пр. Троицкий, 96 к1</a:t>
            </a:r>
            <a:endParaRPr/>
          </a:p>
          <a:p>
            <a:pPr>
              <a:defRPr/>
            </a:pPr>
            <a:r>
              <a:rPr lang="ru-RU" sz="1401"/>
              <a:t>Д/с Рябинушка – ул. Поморская, 13 к.2</a:t>
            </a:r>
            <a:endParaRPr/>
          </a:p>
          <a:p>
            <a:pPr>
              <a:defRPr/>
            </a:pPr>
            <a:endParaRPr lang="ru-RU" sz="1401"/>
          </a:p>
          <a:p>
            <a:pPr>
              <a:defRPr/>
            </a:pPr>
            <a:endParaRPr lang="ru-RU" sz="1401"/>
          </a:p>
        </p:txBody>
      </p:sp>
      <p:cxnSp>
        <p:nvCxnSpPr>
          <p:cNvPr id="5" name="Прямая со стрелкой 4"/>
          <p:cNvCxnSpPr>
            <a:cxnSpLocks/>
          </p:cNvCxnSpPr>
          <p:nvPr/>
        </p:nvCxnSpPr>
        <p:spPr bwMode="auto">
          <a:xfrm flipV="1">
            <a:off x="3869635" y="1171647"/>
            <a:ext cx="960612" cy="6571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Прямая со стрелкой 9"/>
          <p:cNvCxnSpPr>
            <a:cxnSpLocks/>
          </p:cNvCxnSpPr>
          <p:nvPr/>
        </p:nvCxnSpPr>
        <p:spPr bwMode="auto">
          <a:xfrm>
            <a:off x="3723861" y="2358893"/>
            <a:ext cx="1796075" cy="92609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Прямая со стрелкой 11"/>
          <p:cNvCxnSpPr>
            <a:cxnSpLocks/>
          </p:cNvCxnSpPr>
          <p:nvPr/>
        </p:nvCxnSpPr>
        <p:spPr bwMode="auto">
          <a:xfrm flipV="1">
            <a:off x="3193781" y="4267201"/>
            <a:ext cx="7010399" cy="4627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Прямая со стрелкой 13"/>
          <p:cNvCxnSpPr>
            <a:cxnSpLocks/>
          </p:cNvCxnSpPr>
          <p:nvPr/>
        </p:nvCxnSpPr>
        <p:spPr bwMode="auto">
          <a:xfrm>
            <a:off x="3869636" y="5437554"/>
            <a:ext cx="6334539" cy="120179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Прямая со стрелкой 16"/>
          <p:cNvCxnSpPr>
            <a:cxnSpLocks/>
          </p:cNvCxnSpPr>
          <p:nvPr/>
        </p:nvCxnSpPr>
        <p:spPr bwMode="auto">
          <a:xfrm flipV="1">
            <a:off x="3723865" y="4147278"/>
            <a:ext cx="4890052" cy="7757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bwMode="auto">
          <a:xfrm>
            <a:off x="8128385" y="807757"/>
            <a:ext cx="3177383" cy="1385764"/>
          </a:xfrm>
          <a:prstGeom prst="rect">
            <a:avLst/>
          </a:prstGeom>
          <a:noFill/>
        </p:spPr>
        <p:txBody>
          <a:bodyPr wrap="square">
            <a:spAutoFit/>
          </a:bodyPr>
          <a:lstStyle/>
          <a:p>
            <a:pPr algn="just">
              <a:defRPr/>
            </a:pPr>
            <a:r>
              <a:rPr lang="ru-RU" sz="1401"/>
              <a:t>Согласно генеральному плану города, планируется строительство ещё одной общеобразовательной школы – пр. Ломоносова – ул. Свободы-пр. Троицкий-ул. К. Маркса</a:t>
            </a:r>
            <a:endParaRPr sz="1801"/>
          </a:p>
        </p:txBody>
      </p:sp>
      <p:cxnSp>
        <p:nvCxnSpPr>
          <p:cNvPr id="23" name="Прямая со стрелкой 22"/>
          <p:cNvCxnSpPr>
            <a:cxnSpLocks/>
            <a:stCxn id="21" idx="1"/>
          </p:cNvCxnSpPr>
          <p:nvPr/>
        </p:nvCxnSpPr>
        <p:spPr bwMode="auto">
          <a:xfrm flipH="1">
            <a:off x="5807973" y="1500639"/>
            <a:ext cx="2320412" cy="5602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 name="Прямоугольник 3">
            <a:extLst>
              <a:ext uri="{FF2B5EF4-FFF2-40B4-BE49-F238E27FC236}">
                <a16:creationId xmlns:a16="http://schemas.microsoft.com/office/drawing/2014/main" id="{4C0C1666-F327-FDCD-F729-1FA8005888D4}"/>
              </a:ext>
            </a:extLst>
          </p:cNvPr>
          <p:cNvSpPr/>
          <p:nvPr/>
        </p:nvSpPr>
        <p:spPr bwMode="auto">
          <a:xfrm>
            <a:off x="11424593" y="1"/>
            <a:ext cx="767408" cy="6858000"/>
          </a:xfrm>
          <a:prstGeom prst="rect">
            <a:avLst/>
          </a:prstGeom>
          <a:solidFill>
            <a:srgbClr val="FFC91D"/>
          </a:solidFill>
          <a:ln>
            <a:solidFill>
              <a:srgbClr val="FFC91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1801"/>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5" name="Заголовок 1"/>
          <p:cNvSpPr txBox="1"/>
          <p:nvPr/>
        </p:nvSpPr>
        <p:spPr bwMode="auto">
          <a:xfrm>
            <a:off x="477348" y="425921"/>
            <a:ext cx="10515600" cy="1325563"/>
          </a:xfrm>
          <a:prstGeom prst="rect">
            <a:avLst/>
          </a:prstGeom>
        </p:spPr>
        <p:txBody>
          <a:bodyPr vert="horz" lIns="91440" tIns="45721" rIns="91440" bIns="45721" rtlCol="0" anchor="ctr">
            <a:normAutofit/>
          </a:bodyPr>
          <a:lstStyle>
            <a:lvl1pPr algn="l" defTabSz="914400">
              <a:lnSpc>
                <a:spcPct val="90000"/>
              </a:lnSpc>
              <a:spcBef>
                <a:spcPts val="0"/>
              </a:spcBef>
              <a:buNone/>
              <a:defRPr sz="4400">
                <a:solidFill>
                  <a:schemeClr val="tx1"/>
                </a:solidFill>
                <a:latin typeface="+mj-lt"/>
                <a:ea typeface="+mj-ea"/>
                <a:cs typeface="+mj-cs"/>
              </a:defRPr>
            </a:lvl1pPr>
          </a:lstStyle>
          <a:p>
            <a:pPr>
              <a:defRPr/>
            </a:pPr>
            <a:r>
              <a:rPr lang="ru-RU"/>
              <a:t>Соответствие критериям масштабных инвестиционных проектов</a:t>
            </a:r>
            <a:endParaRPr/>
          </a:p>
        </p:txBody>
      </p:sp>
      <p:sp>
        <p:nvSpPr>
          <p:cNvPr id="6" name="Содержимое 2"/>
          <p:cNvSpPr txBox="1"/>
          <p:nvPr/>
        </p:nvSpPr>
        <p:spPr bwMode="auto">
          <a:xfrm>
            <a:off x="226422" y="1974578"/>
            <a:ext cx="10388575" cy="4359967"/>
          </a:xfrm>
          <a:prstGeom prst="rect">
            <a:avLst/>
          </a:prstGeom>
        </p:spPr>
        <p:txBody>
          <a:bodyPr vert="horz" lIns="91440" tIns="45721" rIns="91440" bIns="45721" rtlCol="0">
            <a:noAutofit/>
          </a:bodyPr>
          <a:lstStyle>
            <a:lvl1pPr marL="228600" indent="-228600" algn="l" defTabSz="914400">
              <a:lnSpc>
                <a:spcPct val="90000"/>
              </a:lnSpc>
              <a:spcBef>
                <a:spcPts val="1000"/>
              </a:spcBef>
              <a:buFont typeface="Arial"/>
              <a:buChar char="•"/>
              <a:defRPr sz="2800">
                <a:solidFill>
                  <a:schemeClr val="tx1"/>
                </a:solidFill>
                <a:latin typeface="+mn-lt"/>
                <a:ea typeface="+mn-ea"/>
                <a:cs typeface="+mn-cs"/>
              </a:defRPr>
            </a:lvl1pPr>
            <a:lvl2pPr marL="685800" indent="-228600" algn="l" defTabSz="914400">
              <a:lnSpc>
                <a:spcPct val="90000"/>
              </a:lnSpc>
              <a:spcBef>
                <a:spcPts val="500"/>
              </a:spcBef>
              <a:buFont typeface="Arial"/>
              <a:buChar char="•"/>
              <a:defRPr sz="2400">
                <a:solidFill>
                  <a:schemeClr val="tx1"/>
                </a:solidFill>
                <a:latin typeface="+mn-lt"/>
                <a:ea typeface="+mn-ea"/>
                <a:cs typeface="+mn-cs"/>
              </a:defRPr>
            </a:lvl2pPr>
            <a:lvl3pPr marL="1143000" indent="-228600" algn="l" defTabSz="914400">
              <a:lnSpc>
                <a:spcPct val="90000"/>
              </a:lnSpc>
              <a:spcBef>
                <a:spcPts val="500"/>
              </a:spcBef>
              <a:buFont typeface="Arial"/>
              <a:buChar char="•"/>
              <a:defRPr sz="2000">
                <a:solidFill>
                  <a:schemeClr val="tx1"/>
                </a:solidFill>
                <a:latin typeface="+mn-lt"/>
                <a:ea typeface="+mn-ea"/>
                <a:cs typeface="+mn-cs"/>
              </a:defRPr>
            </a:lvl3pPr>
            <a:lvl4pPr marL="1600200" indent="-228600" algn="l" defTabSz="914400">
              <a:lnSpc>
                <a:spcPct val="90000"/>
              </a:lnSpc>
              <a:spcBef>
                <a:spcPts val="500"/>
              </a:spcBef>
              <a:buFont typeface="Arial"/>
              <a:buChar char="•"/>
              <a:defRPr sz="1800">
                <a:solidFill>
                  <a:schemeClr val="tx1"/>
                </a:solidFill>
                <a:latin typeface="+mn-lt"/>
                <a:ea typeface="+mn-ea"/>
                <a:cs typeface="+mn-cs"/>
              </a:defRPr>
            </a:lvl4pPr>
            <a:lvl5pPr marL="2057400" indent="-228600" algn="l" defTabSz="914400">
              <a:lnSpc>
                <a:spcPct val="90000"/>
              </a:lnSpc>
              <a:spcBef>
                <a:spcPts val="500"/>
              </a:spcBef>
              <a:buFont typeface="Arial"/>
              <a:buChar char="•"/>
              <a:defRPr sz="18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marL="0" indent="0">
              <a:buNone/>
              <a:defRPr/>
            </a:pPr>
            <a:r>
              <a:rPr lang="ru-RU" sz="1401" b="1" dirty="0">
                <a:ea typeface="Segoe UI"/>
                <a:cs typeface="Segoe UI"/>
              </a:rPr>
              <a:t>     </a:t>
            </a:r>
            <a:r>
              <a:rPr lang="ru-RU" sz="1401" dirty="0"/>
              <a:t>Инвестиционный проект соответствует требованиям для инвестиционных проектов в сфере строительства, установленных областным законом от 24 сентября 2010 года № 188-15-ОЗ, в том числе планируется выполнение следующих условий областного законодательства:</a:t>
            </a:r>
            <a:endParaRPr dirty="0"/>
          </a:p>
          <a:p>
            <a:pPr marL="0" indent="0">
              <a:buNone/>
              <a:defRPr/>
            </a:pPr>
            <a:r>
              <a:rPr lang="ru-RU" sz="1401" dirty="0"/>
              <a:t>Инвестиционный проект предусматривает строительство объектов жилищного фонда при одновременном соблюдении следующих условий:</a:t>
            </a:r>
            <a:endParaRPr dirty="0"/>
          </a:p>
          <a:p>
            <a:pPr algn="just">
              <a:buAutoNum type="arabicPeriod"/>
              <a:defRPr/>
            </a:pPr>
            <a:r>
              <a:rPr lang="ru-RU" sz="1401" dirty="0"/>
              <a:t>строительство в границах одного или нескольких смежных земельных участков, предоставляемых для реализации инвестиционного проекта, объектов общей площадью жилых помещений не менее 20 тысяч квадратных метров, на территории городского округа "Город Архангельск";</a:t>
            </a:r>
            <a:endParaRPr dirty="0"/>
          </a:p>
          <a:p>
            <a:pPr algn="just">
              <a:buAutoNum type="arabicPeriod"/>
              <a:defRPr/>
            </a:pPr>
            <a:r>
              <a:rPr lang="ru-RU" sz="1401" dirty="0"/>
              <a:t>обеспечение соблюдения при реализации инвестиционного проекта установленных расчетных показателей минимально допустимого уровня обеспеченности территории объектами коммунальной, транспортной, социальной инфраструктур и расчетных показателей максимально допустимого уровня территориальной доступности указанных объектов для населения;</a:t>
            </a:r>
            <a:endParaRPr dirty="0"/>
          </a:p>
          <a:p>
            <a:pPr algn="just">
              <a:buAutoNum type="arabicPeriod"/>
              <a:defRPr/>
            </a:pPr>
            <a:r>
              <a:rPr lang="ru-RU" sz="1401" dirty="0"/>
              <a:t>безвозмездная передача не менее 7 процентов общей площади жилых помещений в государственную собственность Архангельской области не позднее 30 календарных дней с даты государственной регистрации права собственности инвестора на данные объекты.</a:t>
            </a:r>
            <a:endParaRPr dirty="0"/>
          </a:p>
          <a:p>
            <a:pPr marL="0" indent="0" algn="just">
              <a:buNone/>
              <a:defRPr/>
            </a:pPr>
            <a:r>
              <a:rPr lang="ru-RU" sz="1401" dirty="0"/>
              <a:t>С целью реализации инвестиционного проекта, Инвестор выражает готовность заключить инвестиционный контракт с Архангельской областью в лице уполномоченного исполнительного органа до издания распоряжения Губернатора Архангельской области о предоставлении земельных участков (в соответствии с требованием Областного закона от 24.09.2010 года № 188-15-ОЗ</a:t>
            </a:r>
          </a:p>
        </p:txBody>
      </p:sp>
      <p:sp>
        <p:nvSpPr>
          <p:cNvPr id="2" name="Прямоугольник 1">
            <a:extLst>
              <a:ext uri="{FF2B5EF4-FFF2-40B4-BE49-F238E27FC236}">
                <a16:creationId xmlns:a16="http://schemas.microsoft.com/office/drawing/2014/main" id="{8BB43D9E-9AD6-7A39-547A-ED948457AEBA}"/>
              </a:ext>
            </a:extLst>
          </p:cNvPr>
          <p:cNvSpPr/>
          <p:nvPr/>
        </p:nvSpPr>
        <p:spPr bwMode="auto">
          <a:xfrm>
            <a:off x="11424593" y="1"/>
            <a:ext cx="767408" cy="6858000"/>
          </a:xfrm>
          <a:prstGeom prst="rect">
            <a:avLst/>
          </a:prstGeom>
          <a:solidFill>
            <a:srgbClr val="FFC91D"/>
          </a:solidFill>
          <a:ln>
            <a:solidFill>
              <a:srgbClr val="FFC91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1801"/>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2" name="Заголовок 1"/>
          <p:cNvSpPr>
            <a:spLocks noGrp="1"/>
          </p:cNvSpPr>
          <p:nvPr>
            <p:ph type="title"/>
          </p:nvPr>
        </p:nvSpPr>
        <p:spPr bwMode="auto">
          <a:xfrm>
            <a:off x="304802" y="365765"/>
            <a:ext cx="10946297" cy="840188"/>
          </a:xfrm>
        </p:spPr>
        <p:txBody>
          <a:bodyPr>
            <a:normAutofit/>
          </a:bodyPr>
          <a:lstStyle/>
          <a:p>
            <a:pPr>
              <a:defRPr/>
            </a:pPr>
            <a:r>
              <a:rPr lang="ru-RU" sz="4300"/>
              <a:t>Эффекты для региона и муниципалитета</a:t>
            </a:r>
            <a:endParaRPr/>
          </a:p>
        </p:txBody>
      </p:sp>
      <p:sp>
        <p:nvSpPr>
          <p:cNvPr id="4" name="Объект 2"/>
          <p:cNvSpPr>
            <a:spLocks noGrp="1"/>
          </p:cNvSpPr>
          <p:nvPr>
            <p:ph idx="1"/>
          </p:nvPr>
        </p:nvSpPr>
        <p:spPr bwMode="auto">
          <a:xfrm>
            <a:off x="559507" y="1404736"/>
            <a:ext cx="10479556" cy="5261113"/>
          </a:xfrm>
        </p:spPr>
        <p:txBody>
          <a:bodyPr>
            <a:normAutofit fontScale="92500" lnSpcReduction="10000"/>
          </a:bodyPr>
          <a:lstStyle/>
          <a:p>
            <a:pPr marL="0" indent="0">
              <a:buNone/>
              <a:defRPr/>
            </a:pPr>
            <a:r>
              <a:rPr lang="ru-RU" dirty="0"/>
              <a:t>Реализация инвестиционного проекта имеет следующие преимущества и прогнозируемо обеспечит следующие экономические эффекты:</a:t>
            </a:r>
            <a:endParaRPr dirty="0"/>
          </a:p>
          <a:p>
            <a:pPr>
              <a:buFontTx/>
              <a:buChar char="-"/>
              <a:defRPr/>
            </a:pPr>
            <a:r>
              <a:rPr lang="ru-RU" dirty="0"/>
              <a:t>Реновация земельного участка, расположенного на одной из центральных улиц города</a:t>
            </a:r>
            <a:endParaRPr dirty="0"/>
          </a:p>
          <a:p>
            <a:pPr>
              <a:buFontTx/>
              <a:buChar char="-"/>
              <a:defRPr/>
            </a:pPr>
            <a:r>
              <a:rPr lang="ru-RU" dirty="0"/>
              <a:t>Создание пешеходной зоны (аллеи) вдоль проспекта Ломоносова, в районе реализации проекта;</a:t>
            </a:r>
            <a:endParaRPr dirty="0"/>
          </a:p>
          <a:p>
            <a:pPr>
              <a:buFontTx/>
              <a:buChar char="-"/>
              <a:defRPr/>
            </a:pPr>
            <a:r>
              <a:rPr lang="ru-RU" dirty="0"/>
              <a:t>От 1 400 до 1610 м2 жилых помещений предоставляется безвозмездно в собственность Архангельской области</a:t>
            </a:r>
            <a:endParaRPr dirty="0"/>
          </a:p>
          <a:p>
            <a:pPr>
              <a:buFontTx/>
              <a:buChar char="-"/>
              <a:defRPr/>
            </a:pPr>
            <a:r>
              <a:rPr lang="ru-RU" dirty="0"/>
              <a:t>Налоговые поступления в региональный и местный бюджет</a:t>
            </a:r>
            <a:endParaRPr dirty="0"/>
          </a:p>
          <a:p>
            <a:pPr>
              <a:buFontTx/>
              <a:buChar char="-"/>
              <a:defRPr/>
            </a:pPr>
            <a:r>
              <a:rPr lang="ru-RU" dirty="0"/>
              <a:t>Создание комфортного жилого комплекса</a:t>
            </a:r>
            <a:endParaRPr dirty="0"/>
          </a:p>
          <a:p>
            <a:pPr>
              <a:buFontTx/>
              <a:buChar char="-"/>
              <a:defRPr/>
            </a:pPr>
            <a:r>
              <a:rPr lang="ru-RU" dirty="0"/>
              <a:t>Повышение качества жизни</a:t>
            </a:r>
            <a:endParaRPr dirty="0"/>
          </a:p>
          <a:p>
            <a:pPr>
              <a:buFontTx/>
              <a:buChar char="-"/>
              <a:defRPr/>
            </a:pPr>
            <a:r>
              <a:rPr lang="ru-RU" dirty="0"/>
              <a:t>Создание от 20 000 до 23 000 метров жилых помещений на территории города Архангельска</a:t>
            </a:r>
            <a:endParaRPr dirty="0"/>
          </a:p>
          <a:p>
            <a:pPr>
              <a:buFontTx/>
              <a:buChar char="-"/>
              <a:defRPr/>
            </a:pPr>
            <a:r>
              <a:rPr lang="ru-RU" dirty="0"/>
              <a:t>Примерная рыночная стоимость безвозмездно передаваемых в государственную собственность Архангельской области помещений составит более 161 млн. рублей;</a:t>
            </a:r>
            <a:endParaRPr dirty="0"/>
          </a:p>
          <a:p>
            <a:pPr>
              <a:buFontTx/>
              <a:buChar char="-"/>
              <a:defRPr/>
            </a:pPr>
            <a:r>
              <a:rPr lang="ru-RU" dirty="0"/>
              <a:t>Демонтаж аварийных объектов в районе земельного участка за счёт средств инвестора</a:t>
            </a:r>
            <a:endParaRPr dirty="0"/>
          </a:p>
          <a:p>
            <a:pPr>
              <a:buFontTx/>
              <a:buChar char="-"/>
              <a:defRPr/>
            </a:pPr>
            <a:endParaRPr lang="ru-RU" dirty="0"/>
          </a:p>
          <a:p>
            <a:pPr>
              <a:buFontTx/>
              <a:buChar char="-"/>
              <a:defRPr/>
            </a:pPr>
            <a:endParaRPr lang="ru-RU" dirty="0"/>
          </a:p>
          <a:p>
            <a:pPr marL="0" indent="0">
              <a:buNone/>
              <a:defRPr/>
            </a:pPr>
            <a:endParaRPr lang="ru-RU" dirty="0"/>
          </a:p>
        </p:txBody>
      </p:sp>
      <p:sp>
        <p:nvSpPr>
          <p:cNvPr id="3" name="Прямоугольник 2">
            <a:extLst>
              <a:ext uri="{FF2B5EF4-FFF2-40B4-BE49-F238E27FC236}">
                <a16:creationId xmlns:a16="http://schemas.microsoft.com/office/drawing/2014/main" id="{DEB1701F-CE20-47B5-F094-25F03725E925}"/>
              </a:ext>
            </a:extLst>
          </p:cNvPr>
          <p:cNvSpPr/>
          <p:nvPr/>
        </p:nvSpPr>
        <p:spPr bwMode="auto">
          <a:xfrm>
            <a:off x="11424593" y="1"/>
            <a:ext cx="767408" cy="6858000"/>
          </a:xfrm>
          <a:prstGeom prst="rect">
            <a:avLst/>
          </a:prstGeom>
          <a:solidFill>
            <a:srgbClr val="FFC91D"/>
          </a:solidFill>
          <a:ln>
            <a:solidFill>
              <a:srgbClr val="FFC91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1801"/>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2" name="Заголовок 1"/>
          <p:cNvSpPr>
            <a:spLocks noGrp="1"/>
          </p:cNvSpPr>
          <p:nvPr>
            <p:ph type="title"/>
          </p:nvPr>
        </p:nvSpPr>
        <p:spPr bwMode="auto">
          <a:xfrm>
            <a:off x="450574" y="365765"/>
            <a:ext cx="10503940" cy="1383527"/>
          </a:xfrm>
        </p:spPr>
        <p:txBody>
          <a:bodyPr>
            <a:normAutofit fontScale="90000"/>
          </a:bodyPr>
          <a:lstStyle/>
          <a:p>
            <a:pPr>
              <a:defRPr/>
            </a:pPr>
            <a:r>
              <a:rPr lang="ru-RU"/>
              <a:t>Необходимая государственная поддержка и требуемое содействие по проекту</a:t>
            </a:r>
            <a:endParaRPr/>
          </a:p>
        </p:txBody>
      </p:sp>
      <p:sp>
        <p:nvSpPr>
          <p:cNvPr id="3" name="Объект 2"/>
          <p:cNvSpPr>
            <a:spLocks noGrp="1"/>
          </p:cNvSpPr>
          <p:nvPr/>
        </p:nvSpPr>
        <p:spPr bwMode="auto">
          <a:xfrm>
            <a:off x="838205" y="1899142"/>
            <a:ext cx="9949071" cy="4410223"/>
          </a:xfrm>
          <a:prstGeom prst="rect">
            <a:avLst/>
          </a:prstGeom>
        </p:spPr>
        <p:txBody>
          <a:bodyPr vert="horz" lIns="91440" tIns="45721" rIns="91440" bIns="45721" rtlCol="0">
            <a:normAutofit/>
          </a:bodyPr>
          <a:lstStyle>
            <a:lvl1pPr marL="228600" indent="-228600" algn="l" defTabSz="914400">
              <a:lnSpc>
                <a:spcPct val="90000"/>
              </a:lnSpc>
              <a:spcBef>
                <a:spcPts val="1000"/>
              </a:spcBef>
              <a:buFont typeface="Arial"/>
              <a:buChar char="•"/>
              <a:defRPr sz="2800">
                <a:solidFill>
                  <a:schemeClr val="tx1"/>
                </a:solidFill>
                <a:latin typeface="+mn-lt"/>
                <a:ea typeface="+mn-ea"/>
                <a:cs typeface="+mn-cs"/>
              </a:defRPr>
            </a:lvl1pPr>
            <a:lvl2pPr marL="685800" indent="-228600" algn="l" defTabSz="914400">
              <a:lnSpc>
                <a:spcPct val="90000"/>
              </a:lnSpc>
              <a:spcBef>
                <a:spcPts val="500"/>
              </a:spcBef>
              <a:buFont typeface="Arial"/>
              <a:buChar char="•"/>
              <a:defRPr sz="2400">
                <a:solidFill>
                  <a:schemeClr val="tx1"/>
                </a:solidFill>
                <a:latin typeface="+mn-lt"/>
                <a:ea typeface="+mn-ea"/>
                <a:cs typeface="+mn-cs"/>
              </a:defRPr>
            </a:lvl2pPr>
            <a:lvl3pPr marL="1143000" indent="-228600" algn="l" defTabSz="914400">
              <a:lnSpc>
                <a:spcPct val="90000"/>
              </a:lnSpc>
              <a:spcBef>
                <a:spcPts val="500"/>
              </a:spcBef>
              <a:buFont typeface="Arial"/>
              <a:buChar char="•"/>
              <a:defRPr sz="2000">
                <a:solidFill>
                  <a:schemeClr val="tx1"/>
                </a:solidFill>
                <a:latin typeface="+mn-lt"/>
                <a:ea typeface="+mn-ea"/>
                <a:cs typeface="+mn-cs"/>
              </a:defRPr>
            </a:lvl3pPr>
            <a:lvl4pPr marL="1600200" indent="-228600" algn="l" defTabSz="914400">
              <a:lnSpc>
                <a:spcPct val="90000"/>
              </a:lnSpc>
              <a:spcBef>
                <a:spcPts val="500"/>
              </a:spcBef>
              <a:buFont typeface="Arial"/>
              <a:buChar char="•"/>
              <a:defRPr sz="1800">
                <a:solidFill>
                  <a:schemeClr val="tx1"/>
                </a:solidFill>
                <a:latin typeface="+mn-lt"/>
                <a:ea typeface="+mn-ea"/>
                <a:cs typeface="+mn-cs"/>
              </a:defRPr>
            </a:lvl4pPr>
            <a:lvl5pPr marL="2057400" indent="-228600" algn="l" defTabSz="914400">
              <a:lnSpc>
                <a:spcPct val="90000"/>
              </a:lnSpc>
              <a:spcBef>
                <a:spcPts val="500"/>
              </a:spcBef>
              <a:buFont typeface="Arial"/>
              <a:buChar char="•"/>
              <a:defRPr sz="18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marL="0" indent="0" algn="ctr">
              <a:buNone/>
              <a:defRPr/>
            </a:pPr>
            <a:r>
              <a:rPr lang="ru-RU" dirty="0"/>
              <a:t>Необходимыми мерами поддержки являются:</a:t>
            </a:r>
            <a:endParaRPr dirty="0"/>
          </a:p>
          <a:p>
            <a:pPr marL="342882" indent="-342882" algn="just">
              <a:buSzPts val="1400"/>
              <a:buFont typeface="Times New Roman"/>
              <a:buAutoNum type="arabicPeriod"/>
              <a:defRPr/>
            </a:pPr>
            <a:r>
              <a:rPr lang="ru-RU" sz="1801" dirty="0">
                <a:latin typeface="Times New Roman"/>
                <a:ea typeface="Calibri"/>
                <a:cs typeface="Times New Roman"/>
              </a:rPr>
              <a:t>Присвоить инвестиционному проекту статус «Масштабный инвестиционный проект».</a:t>
            </a:r>
            <a:endParaRPr lang="ru-RU" sz="1801" dirty="0">
              <a:latin typeface="Calibri"/>
              <a:ea typeface="Calibri"/>
              <a:cs typeface="Times New Roman"/>
            </a:endParaRPr>
          </a:p>
          <a:p>
            <a:pPr marL="342882" indent="-342882" algn="just">
              <a:buSzPts val="1400"/>
              <a:buFont typeface="Times New Roman"/>
              <a:buAutoNum type="arabicPeriod"/>
              <a:defRPr/>
            </a:pPr>
            <a:r>
              <a:rPr lang="ru-RU" sz="1801" dirty="0">
                <a:latin typeface="Times New Roman" panose="02020603050405020304" pitchFamily="18" charset="0"/>
                <a:ea typeface="Calibri"/>
                <a:cs typeface="Times New Roman" panose="02020603050405020304" pitchFamily="18" charset="0"/>
              </a:rPr>
              <a:t>Предоставить для реализации проекта земельный участок со следующим кадастровым номером – г. Архангельск, по проспекту Ломоносова. Кадастровый номер 29:22:040753:198 (площадью 1 400 м</a:t>
            </a:r>
            <a:r>
              <a:rPr lang="ru-RU" sz="1801" baseline="30000" dirty="0">
                <a:latin typeface="Times New Roman" panose="02020603050405020304" pitchFamily="18" charset="0"/>
                <a:ea typeface="Calibri"/>
                <a:cs typeface="Times New Roman" panose="02020603050405020304" pitchFamily="18" charset="0"/>
              </a:rPr>
              <a:t>2</a:t>
            </a:r>
            <a:r>
              <a:rPr lang="ru-RU" sz="1801" dirty="0">
                <a:latin typeface="Times New Roman" panose="02020603050405020304" pitchFamily="18" charset="0"/>
                <a:ea typeface="Calibri"/>
                <a:cs typeface="Times New Roman" panose="02020603050405020304" pitchFamily="18" charset="0"/>
              </a:rPr>
              <a:t>), земельный участок с кадастровым номером 29:22:040753:14 (площадью 5 962 м</a:t>
            </a:r>
            <a:r>
              <a:rPr lang="ru-RU" sz="1801" baseline="30000" dirty="0">
                <a:latin typeface="Times New Roman" panose="02020603050405020304" pitchFamily="18" charset="0"/>
                <a:ea typeface="Calibri"/>
                <a:cs typeface="Times New Roman" panose="02020603050405020304" pitchFamily="18" charset="0"/>
              </a:rPr>
              <a:t>2</a:t>
            </a:r>
            <a:r>
              <a:rPr lang="ru-RU" sz="1801" dirty="0">
                <a:latin typeface="Times New Roman" panose="02020603050405020304" pitchFamily="18" charset="0"/>
                <a:ea typeface="Calibri"/>
                <a:cs typeface="Times New Roman" panose="02020603050405020304" pitchFamily="18" charset="0"/>
              </a:rPr>
              <a:t>), </a:t>
            </a:r>
            <a:r>
              <a:rPr lang="ru-RU" sz="1801" dirty="0">
                <a:latin typeface="Times New Roman" panose="02020603050405020304" pitchFamily="18" charset="0"/>
                <a:ea typeface="Arial"/>
                <a:cs typeface="Times New Roman" panose="02020603050405020304" pitchFamily="18" charset="0"/>
              </a:rPr>
              <a:t>земельный участок с кадастровым номером 29:22:040753:19 (площадью 967 м</a:t>
            </a:r>
            <a:r>
              <a:rPr lang="ru-RU" sz="1801" baseline="30000" dirty="0">
                <a:latin typeface="Times New Roman" panose="02020603050405020304" pitchFamily="18" charset="0"/>
                <a:ea typeface="Arial"/>
                <a:cs typeface="Times New Roman" panose="02020603050405020304" pitchFamily="18" charset="0"/>
              </a:rPr>
              <a:t>2</a:t>
            </a:r>
            <a:r>
              <a:rPr lang="ru-RU" sz="1801" dirty="0">
                <a:latin typeface="Times New Roman" panose="02020603050405020304" pitchFamily="18" charset="0"/>
                <a:ea typeface="Arial"/>
                <a:cs typeface="Times New Roman" panose="02020603050405020304" pitchFamily="18" charset="0"/>
              </a:rPr>
              <a:t>), земельный участок с кадастровым номером 29:22:040753:215 (площадью 84</a:t>
            </a:r>
            <a:r>
              <a:rPr lang="en-US" sz="1801" dirty="0">
                <a:latin typeface="Times New Roman" panose="02020603050405020304" pitchFamily="18" charset="0"/>
                <a:ea typeface="Arial"/>
                <a:cs typeface="Times New Roman" panose="02020603050405020304" pitchFamily="18" charset="0"/>
              </a:rPr>
              <a:t>3</a:t>
            </a:r>
            <a:r>
              <a:rPr lang="ru-RU" sz="1801" dirty="0">
                <a:latin typeface="Times New Roman" panose="02020603050405020304" pitchFamily="18" charset="0"/>
                <a:ea typeface="Arial"/>
                <a:cs typeface="Times New Roman" panose="02020603050405020304" pitchFamily="18" charset="0"/>
              </a:rPr>
              <a:t> м</a:t>
            </a:r>
            <a:r>
              <a:rPr lang="ru-RU" sz="1801" baseline="30000" dirty="0">
                <a:latin typeface="Times New Roman" panose="02020603050405020304" pitchFamily="18" charset="0"/>
                <a:ea typeface="Arial"/>
                <a:cs typeface="Times New Roman" panose="02020603050405020304" pitchFamily="18" charset="0"/>
              </a:rPr>
              <a:t>2</a:t>
            </a:r>
            <a:r>
              <a:rPr lang="ru-RU" sz="1801" dirty="0">
                <a:latin typeface="Times New Roman" panose="02020603050405020304" pitchFamily="18" charset="0"/>
                <a:ea typeface="Arial"/>
                <a:cs typeface="Times New Roman" panose="02020603050405020304" pitchFamily="18" charset="0"/>
              </a:rPr>
              <a:t>), смежная прилегающая территория (неразграниченная) площадью 5304 м</a:t>
            </a:r>
            <a:r>
              <a:rPr lang="ru-RU" sz="1801" baseline="30000" dirty="0">
                <a:latin typeface="Times New Roman" panose="02020603050405020304" pitchFamily="18" charset="0"/>
                <a:ea typeface="Arial"/>
                <a:cs typeface="Times New Roman" panose="02020603050405020304" pitchFamily="18" charset="0"/>
              </a:rPr>
              <a:t>2</a:t>
            </a:r>
            <a:r>
              <a:rPr lang="ru-RU" sz="1801" dirty="0">
                <a:latin typeface="Times New Roman" panose="02020603050405020304" pitchFamily="18" charset="0"/>
                <a:ea typeface="Arial"/>
                <a:cs typeface="Times New Roman" panose="02020603050405020304" pitchFamily="18" charset="0"/>
              </a:rPr>
              <a:t>, </a:t>
            </a:r>
            <a:r>
              <a:rPr lang="ru-RU" sz="1801" dirty="0">
                <a:latin typeface="Times New Roman" panose="02020603050405020304" pitchFamily="18" charset="0"/>
                <a:ea typeface="Calibri"/>
                <a:cs typeface="Times New Roman" panose="02020603050405020304" pitchFamily="18" charset="0"/>
              </a:rPr>
              <a:t>без проведения торгов в соответствии с пп.3 п.2 статьи 39.6 Земельного кодекса РФ</a:t>
            </a:r>
            <a:r>
              <a:rPr lang="ru-RU" sz="1801" dirty="0">
                <a:latin typeface="Times New Roman"/>
                <a:ea typeface="Calibri"/>
                <a:cs typeface="Times New Roman"/>
              </a:rPr>
              <a:t>. </a:t>
            </a:r>
            <a:endParaRPr lang="ru-RU" sz="1801" dirty="0">
              <a:latin typeface="Calibri"/>
              <a:ea typeface="Calibri"/>
              <a:cs typeface="Times New Roman"/>
            </a:endParaRPr>
          </a:p>
          <a:p>
            <a:pPr marL="342882" indent="-342882" algn="just">
              <a:buSzPts val="1400"/>
              <a:buFont typeface="Times New Roman"/>
              <a:buAutoNum type="arabicPeriod"/>
              <a:defRPr/>
            </a:pPr>
            <a:r>
              <a:rPr lang="ru-RU" sz="1801" dirty="0">
                <a:latin typeface="Times New Roman"/>
                <a:ea typeface="Calibri"/>
                <a:cs typeface="Times New Roman"/>
              </a:rPr>
              <a:t>Оказать содействие в части организации эффективного взаимодействия с органами государственной власти Архангельской области и органами местного самоуправления в связи необходимостью внесения изменений в проект планировки и проект межевания территории квартала, демонтажа (сноса) за счёт инвестора аварийных расселённых объектов в районе земельного участка, для обеспечения возможности строительства жилого комплекса.</a:t>
            </a:r>
            <a:endParaRPr lang="ru-RU" sz="1801" dirty="0">
              <a:latin typeface="Calibri"/>
              <a:ea typeface="Calibri"/>
              <a:cs typeface="Times New Roman"/>
            </a:endParaRPr>
          </a:p>
        </p:txBody>
      </p:sp>
      <p:sp>
        <p:nvSpPr>
          <p:cNvPr id="4" name="Прямоугольник 3">
            <a:extLst>
              <a:ext uri="{FF2B5EF4-FFF2-40B4-BE49-F238E27FC236}">
                <a16:creationId xmlns:a16="http://schemas.microsoft.com/office/drawing/2014/main" id="{48ADBEF1-1064-F4F3-F03E-20EE7B2A19A8}"/>
              </a:ext>
            </a:extLst>
          </p:cNvPr>
          <p:cNvSpPr/>
          <p:nvPr/>
        </p:nvSpPr>
        <p:spPr bwMode="auto">
          <a:xfrm>
            <a:off x="11424593" y="1"/>
            <a:ext cx="767408" cy="6858000"/>
          </a:xfrm>
          <a:prstGeom prst="rect">
            <a:avLst/>
          </a:prstGeom>
          <a:solidFill>
            <a:srgbClr val="FFC91D"/>
          </a:solidFill>
          <a:ln>
            <a:solidFill>
              <a:srgbClr val="FFC91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1801"/>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showMasterPhAnim="0">
  <p:cSld>
    <p:bg bwMode="gray">
      <p:bgPr>
        <a:solidFill>
          <a:schemeClr val="bg1"/>
        </a:solidFill>
        <a:effectLst/>
      </p:bgPr>
    </p:bg>
    <p:spTree>
      <p:nvGrpSpPr>
        <p:cNvPr id="1" name=""/>
        <p:cNvGrpSpPr/>
        <p:nvPr/>
      </p:nvGrpSpPr>
      <p:grpSpPr bwMode="auto">
        <a:xfrm>
          <a:off x="0" y="0"/>
          <a:ext cx="0" cy="0"/>
          <a:chOff x="0" y="0"/>
          <a:chExt cx="0" cy="0"/>
        </a:xfrm>
      </p:grpSpPr>
      <p:sp>
        <p:nvSpPr>
          <p:cNvPr id="2" name="Заголовок 1"/>
          <p:cNvSpPr>
            <a:spLocks noGrp="1"/>
          </p:cNvSpPr>
          <p:nvPr>
            <p:ph type="title"/>
          </p:nvPr>
        </p:nvSpPr>
        <p:spPr bwMode="auto"/>
        <p:txBody>
          <a:bodyPr/>
          <a:lstStyle/>
          <a:p>
            <a:pPr>
              <a:defRPr/>
            </a:pPr>
            <a:r>
              <a:rPr lang="ru-RU" dirty="0"/>
              <a:t>Информация об инвесторе</a:t>
            </a:r>
            <a:endParaRPr dirty="0"/>
          </a:p>
        </p:txBody>
      </p:sp>
      <p:sp>
        <p:nvSpPr>
          <p:cNvPr id="3" name="Объект 2"/>
          <p:cNvSpPr>
            <a:spLocks noGrp="1"/>
          </p:cNvSpPr>
          <p:nvPr>
            <p:ph idx="1"/>
          </p:nvPr>
        </p:nvSpPr>
        <p:spPr bwMode="auto"/>
        <p:txBody>
          <a:bodyPr>
            <a:normAutofit/>
          </a:bodyPr>
          <a:lstStyle/>
          <a:p>
            <a:pPr marL="0" indent="0">
              <a:buNone/>
              <a:defRPr/>
            </a:pPr>
            <a:r>
              <a:rPr lang="ru-RU" b="1" dirty="0"/>
              <a:t>Наименование:</a:t>
            </a:r>
            <a:r>
              <a:rPr lang="ru-RU" dirty="0"/>
              <a:t>  АО «СЗ «Дельта-Строй»</a:t>
            </a:r>
          </a:p>
          <a:p>
            <a:pPr marL="0" indent="0">
              <a:buNone/>
              <a:defRPr/>
            </a:pPr>
            <a:r>
              <a:rPr lang="ru-RU" b="1" dirty="0"/>
              <a:t>Место регистрации: </a:t>
            </a:r>
            <a:r>
              <a:rPr lang="ru-RU" dirty="0"/>
              <a:t>163000, РОССИЯ, АРХАНГЕЛЬСКАЯ ОБЛ., ГОРОД АРХАНГЕЛЬСК, ЛОМОНОСОВА ПР-КТ, Д. 107, ПОМЕЩ. 8 </a:t>
            </a:r>
          </a:p>
          <a:p>
            <a:pPr marL="0" indent="0">
              <a:buNone/>
              <a:defRPr/>
            </a:pPr>
            <a:r>
              <a:rPr lang="ru-RU" b="1" dirty="0"/>
              <a:t>Дата регистрации:</a:t>
            </a:r>
            <a:r>
              <a:rPr lang="ru-RU" dirty="0"/>
              <a:t> 11.09.2023</a:t>
            </a:r>
            <a:endParaRPr dirty="0"/>
          </a:p>
          <a:p>
            <a:pPr marL="0" indent="0">
              <a:buNone/>
              <a:defRPr/>
            </a:pPr>
            <a:endParaRPr lang="ru-RU" dirty="0"/>
          </a:p>
          <a:p>
            <a:pPr marL="0" indent="0">
              <a:buNone/>
              <a:defRPr/>
            </a:pPr>
            <a:r>
              <a:rPr lang="ru-RU" b="1" dirty="0"/>
              <a:t>Реализованные инвестиционные проекты: </a:t>
            </a:r>
            <a:r>
              <a:rPr lang="ru-RU" dirty="0"/>
              <a:t>реализованные масштабные инвестиционные проекты отсутствуют.</a:t>
            </a:r>
            <a:endParaRPr dirty="0"/>
          </a:p>
          <a:p>
            <a:pPr marL="0" indent="0">
              <a:buNone/>
              <a:defRPr/>
            </a:pPr>
            <a:r>
              <a:rPr lang="ru-RU" b="1" dirty="0"/>
              <a:t>Опыт в реализации проектов в сфере строительства на территории города Архангельска: </a:t>
            </a:r>
            <a:endParaRPr dirty="0"/>
          </a:p>
          <a:p>
            <a:pPr marL="0" indent="0">
              <a:buNone/>
              <a:defRPr/>
            </a:pPr>
            <a:r>
              <a:rPr lang="ru-RU" dirty="0"/>
              <a:t>ЖК «</a:t>
            </a:r>
            <a:r>
              <a:rPr lang="en-US" dirty="0"/>
              <a:t>Stradivari</a:t>
            </a:r>
            <a:r>
              <a:rPr lang="ru-RU" dirty="0"/>
              <a:t>», ЖК «Поморская, 46», ЖК «Аристократ» (находится в стадии реализации) общая площадь объектов – более 16 000 м</a:t>
            </a:r>
            <a:r>
              <a:rPr lang="ru-RU" baseline="30000" dirty="0"/>
              <a:t>2</a:t>
            </a:r>
          </a:p>
        </p:txBody>
      </p:sp>
      <p:sp>
        <p:nvSpPr>
          <p:cNvPr id="4" name="Прямоугольник 3">
            <a:extLst>
              <a:ext uri="{FF2B5EF4-FFF2-40B4-BE49-F238E27FC236}">
                <a16:creationId xmlns:a16="http://schemas.microsoft.com/office/drawing/2014/main" id="{434C4BBF-E567-18C6-4C00-EEE32BDA468C}"/>
              </a:ext>
            </a:extLst>
          </p:cNvPr>
          <p:cNvSpPr/>
          <p:nvPr/>
        </p:nvSpPr>
        <p:spPr>
          <a:xfrm>
            <a:off x="11424593" y="1"/>
            <a:ext cx="767408" cy="6858000"/>
          </a:xfrm>
          <a:prstGeom prst="rect">
            <a:avLst/>
          </a:prstGeom>
          <a:solidFill>
            <a:srgbClr val="FFC91D"/>
          </a:solidFill>
          <a:ln>
            <a:solidFill>
              <a:srgbClr val="FFC91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1801"/>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2" name="Заголовок 1"/>
          <p:cNvSpPr>
            <a:spLocks noGrp="1"/>
          </p:cNvSpPr>
          <p:nvPr>
            <p:ph type="title"/>
          </p:nvPr>
        </p:nvSpPr>
        <p:spPr bwMode="auto">
          <a:xfrm>
            <a:off x="1092201" y="2718860"/>
            <a:ext cx="10515600" cy="1325563"/>
          </a:xfrm>
        </p:spPr>
        <p:txBody>
          <a:bodyPr/>
          <a:lstStyle/>
          <a:p>
            <a:pPr algn="ctr">
              <a:defRPr/>
            </a:pPr>
            <a:r>
              <a:rPr lang="ru-RU"/>
              <a:t>Спасибо за внимание!</a:t>
            </a:r>
            <a:endParaRPr/>
          </a:p>
        </p:txBody>
      </p:sp>
      <p:sp>
        <p:nvSpPr>
          <p:cNvPr id="3" name="Прямоугольник 2">
            <a:extLst>
              <a:ext uri="{FF2B5EF4-FFF2-40B4-BE49-F238E27FC236}">
                <a16:creationId xmlns:a16="http://schemas.microsoft.com/office/drawing/2014/main" id="{4F03F166-B21E-4117-465C-0FB81E7859CF}"/>
              </a:ext>
            </a:extLst>
          </p:cNvPr>
          <p:cNvSpPr/>
          <p:nvPr/>
        </p:nvSpPr>
        <p:spPr bwMode="auto">
          <a:xfrm>
            <a:off x="11424593" y="1"/>
            <a:ext cx="767408" cy="6858000"/>
          </a:xfrm>
          <a:prstGeom prst="rect">
            <a:avLst/>
          </a:prstGeom>
          <a:solidFill>
            <a:srgbClr val="FFC91D"/>
          </a:solidFill>
          <a:ln>
            <a:solidFill>
              <a:srgbClr val="FFC91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1801"/>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2" name="Заголовок 1"/>
          <p:cNvSpPr>
            <a:spLocks noGrp="1"/>
          </p:cNvSpPr>
          <p:nvPr>
            <p:ph type="title"/>
          </p:nvPr>
        </p:nvSpPr>
        <p:spPr bwMode="auto">
          <a:xfrm>
            <a:off x="1261872" y="365766"/>
            <a:ext cx="9692640" cy="805815"/>
          </a:xfrm>
        </p:spPr>
        <p:txBody>
          <a:bodyPr/>
          <a:lstStyle/>
          <a:p>
            <a:pPr>
              <a:defRPr/>
            </a:pPr>
            <a:r>
              <a:rPr lang="ru-RU"/>
              <a:t>Параметры проекта</a:t>
            </a:r>
            <a:endParaRPr/>
          </a:p>
        </p:txBody>
      </p:sp>
      <p:sp>
        <p:nvSpPr>
          <p:cNvPr id="3" name="Объект 2"/>
          <p:cNvSpPr>
            <a:spLocks noGrp="1"/>
          </p:cNvSpPr>
          <p:nvPr>
            <p:ph idx="1"/>
          </p:nvPr>
        </p:nvSpPr>
        <p:spPr bwMode="auto">
          <a:xfrm>
            <a:off x="591312" y="1171578"/>
            <a:ext cx="10363200" cy="5069445"/>
          </a:xfrm>
        </p:spPr>
        <p:txBody>
          <a:bodyPr>
            <a:noAutofit/>
          </a:bodyPr>
          <a:lstStyle/>
          <a:p>
            <a:pPr marL="0" indent="0">
              <a:buNone/>
              <a:defRPr/>
            </a:pPr>
            <a:r>
              <a:rPr lang="ru-RU" sz="1200" b="1" dirty="0"/>
              <a:t>Наименование:</a:t>
            </a:r>
            <a:r>
              <a:rPr lang="ru-RU" sz="1200" dirty="0"/>
              <a:t> ЖК «Кленовые Аллеи»</a:t>
            </a:r>
            <a:endParaRPr dirty="0"/>
          </a:p>
          <a:p>
            <a:pPr marL="0" indent="0" algn="just">
              <a:buNone/>
              <a:defRPr/>
            </a:pPr>
            <a:r>
              <a:rPr lang="ru-RU" sz="1200" b="1" dirty="0"/>
              <a:t>Суть (концепция) проекта: </a:t>
            </a:r>
            <a:r>
              <a:rPr lang="ru-RU" sz="1200" dirty="0">
                <a:ea typeface="Arial"/>
                <a:cs typeface="Times New Roman"/>
              </a:rPr>
              <a:t>Основная идея проекта заключается в реновации территории жилой застройки: вместо снесённого аварийного жилого фонда - строительстве жилого комплекса общей площадью жилых помещений от 20 000 до 23 000 квадратных метров (площадь указана в диапазоне, в рамках предварительных материалов. Точная площадь из указанного диапазона будет определена в рамках архитектурно-строительного проектирования), с безвозмездной передачей части жилых помещений в государственную собственность Архангельской области в соответствии с требованиями областного закона 188-15-ОЗ: от 1400 до 1610  квадратных метров, что составляет не менее 7% общей площади жилых помещений. Дополнительно выполняются работы по благоустройству территории вдоль пр. Ломоносова (создание аллеи). Общий объём инвестиций проекта составит порядка 1,36 млрд рублей. Общий объём инвестиций на создание безвозмездно передаваемых помещений – порядка 95,2 миллионов рублей.</a:t>
            </a:r>
            <a:endParaRPr lang="ru-RU" sz="1200" dirty="0"/>
          </a:p>
          <a:p>
            <a:pPr marL="0" indent="0" algn="just">
              <a:buNone/>
              <a:defRPr/>
            </a:pPr>
            <a:r>
              <a:rPr lang="ru-RU" sz="1200" b="1" dirty="0"/>
              <a:t>Место реализации: </a:t>
            </a:r>
            <a:r>
              <a:rPr lang="ru-RU" sz="1200" dirty="0">
                <a:ea typeface="Arial"/>
                <a:cs typeface="Times New Roman"/>
              </a:rPr>
              <a:t>г. Архангельск, по проспекту Ломоносова. Кадастровый номер 29:22:040753:198 (площадью 1 437 м</a:t>
            </a:r>
            <a:r>
              <a:rPr lang="ru-RU" sz="1200" baseline="30000" dirty="0">
                <a:ea typeface="Arial"/>
                <a:cs typeface="Times New Roman"/>
              </a:rPr>
              <a:t>2</a:t>
            </a:r>
            <a:r>
              <a:rPr lang="ru-RU" sz="1200" dirty="0">
                <a:ea typeface="Arial"/>
                <a:cs typeface="Times New Roman"/>
              </a:rPr>
              <a:t>), земельный участок с кадастровым номером 29:22:040753:14 (площадью 5 962 м</a:t>
            </a:r>
            <a:r>
              <a:rPr lang="ru-RU" sz="1200" baseline="30000" dirty="0">
                <a:ea typeface="Arial"/>
                <a:cs typeface="Times New Roman"/>
              </a:rPr>
              <a:t>2</a:t>
            </a:r>
            <a:r>
              <a:rPr lang="ru-RU" sz="1200" dirty="0">
                <a:ea typeface="Arial"/>
                <a:cs typeface="Times New Roman"/>
              </a:rPr>
              <a:t>), земельный участок с кадастровым номером 29:22:040753:19 (площадью 967 м</a:t>
            </a:r>
            <a:r>
              <a:rPr lang="ru-RU" sz="1200" baseline="30000" dirty="0">
                <a:ea typeface="Arial"/>
                <a:cs typeface="Times New Roman"/>
              </a:rPr>
              <a:t>2</a:t>
            </a:r>
            <a:r>
              <a:rPr lang="ru-RU" sz="1200" dirty="0">
                <a:ea typeface="Arial"/>
                <a:cs typeface="Times New Roman"/>
              </a:rPr>
              <a:t>), земельный участок с кадастровым номером 29:22:040753:215 (площадью 843 м</a:t>
            </a:r>
            <a:r>
              <a:rPr lang="ru-RU" sz="1200" baseline="30000" dirty="0">
                <a:ea typeface="Arial"/>
                <a:cs typeface="Times New Roman"/>
              </a:rPr>
              <a:t>2</a:t>
            </a:r>
            <a:r>
              <a:rPr lang="ru-RU" sz="1200" dirty="0">
                <a:ea typeface="Arial"/>
                <a:cs typeface="Times New Roman"/>
              </a:rPr>
              <a:t>), смежная прилегающая территория (неразграниченная) площадью 5304 м</a:t>
            </a:r>
            <a:r>
              <a:rPr lang="ru-RU" sz="1200" baseline="30000" dirty="0">
                <a:ea typeface="Arial"/>
                <a:cs typeface="Times New Roman"/>
              </a:rPr>
              <a:t>2</a:t>
            </a:r>
            <a:r>
              <a:rPr lang="ru-RU" sz="1200" dirty="0">
                <a:ea typeface="Arial"/>
                <a:cs typeface="Times New Roman"/>
              </a:rPr>
              <a:t>. Общая площадь предполагаемой для реализации проекта территории составляет 14 513 м</a:t>
            </a:r>
            <a:r>
              <a:rPr lang="ru-RU" sz="1200" baseline="30000" dirty="0">
                <a:ea typeface="Arial"/>
                <a:cs typeface="Times New Roman"/>
              </a:rPr>
              <a:t>2</a:t>
            </a:r>
            <a:endParaRPr dirty="0"/>
          </a:p>
          <a:p>
            <a:pPr marL="0" indent="0">
              <a:buNone/>
              <a:defRPr/>
            </a:pPr>
            <a:r>
              <a:rPr lang="ru-RU" sz="1200" b="1" dirty="0"/>
              <a:t>Создаваемые объекты капитального строительства: </a:t>
            </a:r>
            <a:r>
              <a:rPr lang="ru-RU" sz="1200" dirty="0"/>
              <a:t>Жилой комплекс, состоящий из многоэтажного дома с подземной автостоянкой.</a:t>
            </a:r>
            <a:endParaRPr dirty="0"/>
          </a:p>
          <a:p>
            <a:pPr marL="0" indent="0">
              <a:buNone/>
              <a:defRPr/>
            </a:pPr>
            <a:r>
              <a:rPr lang="ru-RU" sz="1200" b="1" dirty="0"/>
              <a:t>Планируемый объем строительства: </a:t>
            </a:r>
            <a:r>
              <a:rPr lang="ru-RU" sz="1200" dirty="0"/>
              <a:t>около 29 000 м</a:t>
            </a:r>
            <a:r>
              <a:rPr lang="ru-RU" sz="1200" baseline="30000" dirty="0"/>
              <a:t>2</a:t>
            </a:r>
            <a:r>
              <a:rPr lang="ru-RU" sz="1200" dirty="0"/>
              <a:t>, в том числе от 20 000 до 23 000 м</a:t>
            </a:r>
            <a:r>
              <a:rPr lang="ru-RU" sz="1200" baseline="30000" dirty="0"/>
              <a:t>2 </a:t>
            </a:r>
            <a:r>
              <a:rPr lang="ru-RU" sz="1200" dirty="0"/>
              <a:t>жилых помещений.</a:t>
            </a:r>
            <a:endParaRPr dirty="0"/>
          </a:p>
          <a:p>
            <a:pPr marL="0" indent="0">
              <a:buNone/>
              <a:defRPr/>
            </a:pPr>
            <a:r>
              <a:rPr lang="ru-RU" sz="1200" b="1" dirty="0"/>
              <a:t>Планируемая общая площадь жилых помещений, создаваемых в результате реализации инвестиционного проекта: </a:t>
            </a:r>
            <a:r>
              <a:rPr lang="ru-RU" sz="1200" dirty="0"/>
              <a:t>от 20 000 до 23 000 м</a:t>
            </a:r>
            <a:r>
              <a:rPr lang="ru-RU" sz="1200" baseline="30000" dirty="0"/>
              <a:t>2</a:t>
            </a:r>
            <a:r>
              <a:rPr lang="ru-RU" sz="1200" dirty="0"/>
              <a:t> </a:t>
            </a:r>
            <a:r>
              <a:rPr lang="ru-RU" sz="1200" dirty="0">
                <a:ea typeface="Arial"/>
                <a:cs typeface="Times New Roman"/>
              </a:rPr>
              <a:t>(площадь указана в диапазоне, в рамках предварительных материалов. Точная площадь из указанного диапазона будет определена в рамках архитектурно-строительного проектирования)</a:t>
            </a:r>
            <a:endParaRPr lang="ru-RU" sz="1200" dirty="0"/>
          </a:p>
          <a:p>
            <a:pPr marL="0" indent="0">
              <a:buNone/>
              <a:defRPr/>
            </a:pPr>
            <a:r>
              <a:rPr lang="ru-RU" sz="1200" b="1" dirty="0"/>
              <a:t>Площадь жилых помещений, планируемую к последующей безвозмездной передаче в государственную собственность Архангельской области: </a:t>
            </a:r>
            <a:r>
              <a:rPr lang="ru-RU" sz="1200" dirty="0">
                <a:ea typeface="Arial"/>
                <a:cs typeface="Times New Roman"/>
              </a:rPr>
              <a:t>от 1400 до 1610  квадратных метров</a:t>
            </a:r>
            <a:endParaRPr lang="ru-RU" dirty="0"/>
          </a:p>
          <a:p>
            <a:pPr marL="0" indent="0">
              <a:buNone/>
              <a:defRPr/>
            </a:pPr>
            <a:r>
              <a:rPr lang="ru-RU" sz="1200" dirty="0"/>
              <a:t>Создание новых рабочих мест на данном этапе не планируется.</a:t>
            </a:r>
            <a:endParaRPr lang="ru-RU" dirty="0"/>
          </a:p>
        </p:txBody>
      </p:sp>
      <p:sp>
        <p:nvSpPr>
          <p:cNvPr id="4" name="Прямоугольник 3">
            <a:extLst>
              <a:ext uri="{FF2B5EF4-FFF2-40B4-BE49-F238E27FC236}">
                <a16:creationId xmlns:a16="http://schemas.microsoft.com/office/drawing/2014/main" id="{5EBA2AC5-D745-4EB5-A6BE-BF3B3A2FB826}"/>
              </a:ext>
            </a:extLst>
          </p:cNvPr>
          <p:cNvSpPr/>
          <p:nvPr/>
        </p:nvSpPr>
        <p:spPr bwMode="auto">
          <a:xfrm>
            <a:off x="11424593" y="1"/>
            <a:ext cx="767408" cy="6858000"/>
          </a:xfrm>
          <a:prstGeom prst="rect">
            <a:avLst/>
          </a:prstGeom>
          <a:solidFill>
            <a:srgbClr val="FFC91D"/>
          </a:solidFill>
          <a:ln>
            <a:solidFill>
              <a:srgbClr val="FFC91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1801"/>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3" name="Объект 2"/>
          <p:cNvSpPr>
            <a:spLocks noGrp="1"/>
          </p:cNvSpPr>
          <p:nvPr>
            <p:ph idx="1"/>
          </p:nvPr>
        </p:nvSpPr>
        <p:spPr bwMode="auto"/>
        <p:txBody>
          <a:bodyPr>
            <a:normAutofit lnSpcReduction="10000"/>
          </a:bodyPr>
          <a:lstStyle/>
          <a:p>
            <a:pPr marL="0" indent="0">
              <a:buNone/>
              <a:defRPr/>
            </a:pPr>
            <a:r>
              <a:rPr lang="ru-RU" b="1"/>
              <a:t>Объем инвестиций (млн. рублей): </a:t>
            </a:r>
            <a:r>
              <a:rPr lang="ru-RU"/>
              <a:t>1 360 млн рублей</a:t>
            </a:r>
            <a:endParaRPr/>
          </a:p>
          <a:p>
            <a:pPr marL="0" indent="0">
              <a:buNone/>
              <a:defRPr/>
            </a:pPr>
            <a:r>
              <a:rPr lang="ru-RU" b="1"/>
              <a:t>в т.ч.</a:t>
            </a:r>
            <a:r>
              <a:rPr lang="en-US" b="1"/>
              <a:t> </a:t>
            </a:r>
            <a:r>
              <a:rPr lang="ru-RU" b="1"/>
              <a:t>капитальные</a:t>
            </a:r>
            <a:r>
              <a:rPr lang="en-US" b="1"/>
              <a:t> </a:t>
            </a:r>
            <a:r>
              <a:rPr lang="ru-RU" b="1"/>
              <a:t>вложения:</a:t>
            </a:r>
            <a:r>
              <a:rPr lang="ru-RU"/>
              <a:t> 1 млн рублей</a:t>
            </a:r>
            <a:endParaRPr/>
          </a:p>
          <a:p>
            <a:pPr marL="0" indent="0">
              <a:buNone/>
              <a:defRPr/>
            </a:pPr>
            <a:endParaRPr lang="ru-RU"/>
          </a:p>
          <a:p>
            <a:pPr marL="0" indent="0">
              <a:buNone/>
              <a:defRPr/>
            </a:pPr>
            <a:r>
              <a:rPr lang="ru-RU" b="1"/>
              <a:t>Объем инвестиций в объекты, передаваемые в государственную собственность Архангельской области (млн. рублей):  </a:t>
            </a:r>
            <a:r>
              <a:rPr lang="ru-RU"/>
              <a:t>более 95,2 млн рублей.</a:t>
            </a:r>
            <a:endParaRPr/>
          </a:p>
          <a:p>
            <a:pPr marL="0" indent="0">
              <a:buNone/>
              <a:defRPr/>
            </a:pPr>
            <a:r>
              <a:rPr lang="ru-RU"/>
              <a:t>Источники финансирования проекта: </a:t>
            </a:r>
            <a:endParaRPr/>
          </a:p>
          <a:p>
            <a:pPr marL="514324" indent="-514324">
              <a:buAutoNum type="arabicParenR"/>
              <a:defRPr/>
            </a:pPr>
            <a:r>
              <a:rPr lang="ru-RU"/>
              <a:t>собственные средства (млн. рублей): </a:t>
            </a:r>
            <a:r>
              <a:rPr lang="ru-RU" b="1"/>
              <a:t>272 млн рублей</a:t>
            </a:r>
            <a:endParaRPr/>
          </a:p>
          <a:p>
            <a:pPr marL="514324" indent="-514324">
              <a:buAutoNum type="arabicParenR"/>
              <a:defRPr/>
            </a:pPr>
            <a:r>
              <a:rPr lang="ru-RU"/>
              <a:t>заёмные средства (млн. рублей): </a:t>
            </a:r>
            <a:r>
              <a:rPr lang="ru-RU" b="1"/>
              <a:t>1 088 млн рублей</a:t>
            </a:r>
            <a:endParaRPr/>
          </a:p>
          <a:p>
            <a:pPr marL="0" indent="0" algn="just">
              <a:buNone/>
              <a:defRPr/>
            </a:pPr>
            <a:r>
              <a:rPr lang="ru-RU"/>
              <a:t>Реализация проекта планируется с помощью проектного финансирования, подтверждение которого планируется на этапе получения прав на земельный участок</a:t>
            </a:r>
          </a:p>
        </p:txBody>
      </p:sp>
      <p:sp>
        <p:nvSpPr>
          <p:cNvPr id="5" name="Заголовок 1"/>
          <p:cNvSpPr txBox="1"/>
          <p:nvPr/>
        </p:nvSpPr>
        <p:spPr bwMode="auto">
          <a:xfrm>
            <a:off x="941175" y="425921"/>
            <a:ext cx="10515600" cy="1325563"/>
          </a:xfrm>
          <a:prstGeom prst="rect">
            <a:avLst/>
          </a:prstGeom>
        </p:spPr>
        <p:txBody>
          <a:bodyPr vert="horz" lIns="91440" tIns="45721" rIns="91440" bIns="45721" rtlCol="0" anchor="ctr">
            <a:normAutofit/>
          </a:bodyPr>
          <a:lstStyle>
            <a:lvl1pPr algn="l" defTabSz="914400">
              <a:lnSpc>
                <a:spcPct val="90000"/>
              </a:lnSpc>
              <a:spcBef>
                <a:spcPts val="0"/>
              </a:spcBef>
              <a:buNone/>
              <a:defRPr sz="4400">
                <a:solidFill>
                  <a:schemeClr val="tx1"/>
                </a:solidFill>
                <a:latin typeface="+mj-lt"/>
                <a:ea typeface="+mj-ea"/>
                <a:cs typeface="+mj-cs"/>
              </a:defRPr>
            </a:lvl1pPr>
          </a:lstStyle>
          <a:p>
            <a:pPr>
              <a:defRPr/>
            </a:pPr>
            <a:r>
              <a:rPr lang="ru-RU"/>
              <a:t>Финансирование проекта</a:t>
            </a:r>
            <a:endParaRPr/>
          </a:p>
        </p:txBody>
      </p:sp>
      <p:sp>
        <p:nvSpPr>
          <p:cNvPr id="2" name="Прямоугольник 1">
            <a:extLst>
              <a:ext uri="{FF2B5EF4-FFF2-40B4-BE49-F238E27FC236}">
                <a16:creationId xmlns:a16="http://schemas.microsoft.com/office/drawing/2014/main" id="{D6033353-450D-0F96-B46C-6C5DC249C778}"/>
              </a:ext>
            </a:extLst>
          </p:cNvPr>
          <p:cNvSpPr/>
          <p:nvPr/>
        </p:nvSpPr>
        <p:spPr bwMode="auto">
          <a:xfrm>
            <a:off x="11424593" y="1"/>
            <a:ext cx="767408" cy="6858000"/>
          </a:xfrm>
          <a:prstGeom prst="rect">
            <a:avLst/>
          </a:prstGeom>
          <a:solidFill>
            <a:srgbClr val="FFC91D"/>
          </a:solidFill>
          <a:ln>
            <a:solidFill>
              <a:srgbClr val="FFC91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1801"/>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5" name="Заголовок 1"/>
          <p:cNvSpPr txBox="1"/>
          <p:nvPr/>
        </p:nvSpPr>
        <p:spPr bwMode="auto">
          <a:xfrm>
            <a:off x="838201" y="205926"/>
            <a:ext cx="10515600" cy="674009"/>
          </a:xfrm>
          <a:prstGeom prst="rect">
            <a:avLst/>
          </a:prstGeom>
        </p:spPr>
        <p:txBody>
          <a:bodyPr vert="horz" lIns="91440" tIns="45721" rIns="91440" bIns="45721" rtlCol="0" anchor="ctr">
            <a:normAutofit lnSpcReduction="10000"/>
          </a:bodyPr>
          <a:lstStyle>
            <a:lvl1pPr algn="l" defTabSz="914400">
              <a:lnSpc>
                <a:spcPct val="90000"/>
              </a:lnSpc>
              <a:spcBef>
                <a:spcPts val="0"/>
              </a:spcBef>
              <a:buNone/>
              <a:defRPr sz="4400">
                <a:solidFill>
                  <a:schemeClr val="tx1"/>
                </a:solidFill>
                <a:latin typeface="+mj-lt"/>
                <a:ea typeface="+mj-ea"/>
                <a:cs typeface="+mj-cs"/>
              </a:defRPr>
            </a:lvl1pPr>
          </a:lstStyle>
          <a:p>
            <a:pPr>
              <a:defRPr/>
            </a:pPr>
            <a:r>
              <a:rPr lang="ru-RU"/>
              <a:t>Этапы реализации проекта</a:t>
            </a:r>
            <a:endParaRPr/>
          </a:p>
        </p:txBody>
      </p:sp>
      <p:sp>
        <p:nvSpPr>
          <p:cNvPr id="6" name="Объект 2"/>
          <p:cNvSpPr>
            <a:spLocks noGrp="1"/>
          </p:cNvSpPr>
          <p:nvPr>
            <p:ph idx="1"/>
          </p:nvPr>
        </p:nvSpPr>
        <p:spPr bwMode="auto">
          <a:xfrm>
            <a:off x="280989" y="879933"/>
            <a:ext cx="10515600" cy="5435145"/>
          </a:xfrm>
        </p:spPr>
        <p:txBody>
          <a:bodyPr>
            <a:normAutofit fontScale="85000" lnSpcReduction="10000"/>
          </a:bodyPr>
          <a:lstStyle/>
          <a:p>
            <a:pPr marL="0" indent="0" algn="just">
              <a:buNone/>
              <a:defRPr/>
            </a:pPr>
            <a:r>
              <a:rPr lang="ru-RU" b="1" dirty="0"/>
              <a:t>1 этап – декабрь 2023- январь 2024 года </a:t>
            </a:r>
            <a:r>
              <a:rPr lang="ru-RU" dirty="0"/>
              <a:t>– Получение статуса масштабный инвестиционный проект в сфере строительства в Архангельской области, заключение соглашения о реализации масштабного инвестиционного проекта, подписание инвестиционного контракта;</a:t>
            </a:r>
            <a:endParaRPr dirty="0"/>
          </a:p>
          <a:p>
            <a:pPr marL="0" indent="0" algn="just">
              <a:buNone/>
              <a:defRPr/>
            </a:pPr>
            <a:r>
              <a:rPr lang="ru-RU" b="1" dirty="0"/>
              <a:t>2 этап – </a:t>
            </a:r>
            <a:r>
              <a:rPr lang="en-US" b="1" dirty="0"/>
              <a:t>01</a:t>
            </a:r>
            <a:r>
              <a:rPr lang="ru-RU" b="1" dirty="0"/>
              <a:t>.202</a:t>
            </a:r>
            <a:r>
              <a:rPr lang="en-US" b="1" dirty="0"/>
              <a:t>4</a:t>
            </a:r>
            <a:r>
              <a:rPr lang="ru-RU" b="1" dirty="0"/>
              <a:t>-06.2024 год - </a:t>
            </a:r>
            <a:r>
              <a:rPr lang="ru-RU" dirty="0"/>
              <a:t>подготовка и внесение изменений в проект планировки и проект межевания территории квартала. Образование в соответствии с проектом межевания земельного участка для реализации проекта, земельного участка для проведения работ по благоустройству (аллеи) вдоль пр. Ломоносова;</a:t>
            </a:r>
            <a:endParaRPr dirty="0"/>
          </a:p>
          <a:p>
            <a:pPr marL="0" indent="0" algn="just">
              <a:buNone/>
              <a:defRPr/>
            </a:pPr>
            <a:r>
              <a:rPr lang="ru-RU" b="1" dirty="0"/>
              <a:t>3 этап – 07.2024 год </a:t>
            </a:r>
            <a:r>
              <a:rPr lang="ru-RU" dirty="0"/>
              <a:t> – предоставление в аренду земельных участков для реализации проекта</a:t>
            </a:r>
            <a:endParaRPr dirty="0"/>
          </a:p>
          <a:p>
            <a:pPr marL="0" indent="0" algn="just">
              <a:buNone/>
              <a:defRPr/>
            </a:pPr>
            <a:r>
              <a:rPr lang="ru-RU" b="1" dirty="0"/>
              <a:t>4 этап – 01.2024-06.2024 год – </a:t>
            </a:r>
            <a:r>
              <a:rPr lang="ru-RU" dirty="0"/>
              <a:t>проведение изыскательских работ, выполнение архитектурно-строительного проектирования, получение положительного заключения экспертизы, получение разрешения на строительство, получение положительного заключения по проекту со стороны кредитующего банка, подписание и регистрация кредитной документации.</a:t>
            </a:r>
            <a:endParaRPr dirty="0"/>
          </a:p>
          <a:p>
            <a:pPr marL="0" indent="0" algn="just">
              <a:buNone/>
              <a:defRPr/>
            </a:pPr>
            <a:r>
              <a:rPr lang="ru-RU" b="1" dirty="0"/>
              <a:t>5 этап – 01.06.2024 – 01.06.2026 годы </a:t>
            </a:r>
            <a:r>
              <a:rPr lang="ru-RU" dirty="0"/>
              <a:t>– общестроительные работы (строительство жилого комплекса)</a:t>
            </a:r>
          </a:p>
          <a:p>
            <a:pPr marL="0" indent="0" algn="just">
              <a:buNone/>
              <a:defRPr/>
            </a:pPr>
            <a:r>
              <a:rPr lang="ru-RU" b="1" dirty="0"/>
              <a:t>	01.01.2026-31.12.2026 </a:t>
            </a:r>
            <a:r>
              <a:rPr lang="ru-RU" dirty="0"/>
              <a:t>устройство внутренних и наружных сетей, отделочные работы</a:t>
            </a:r>
          </a:p>
          <a:p>
            <a:pPr marL="0" indent="0" algn="just">
              <a:buNone/>
              <a:defRPr/>
            </a:pPr>
            <a:r>
              <a:rPr lang="ru-RU" b="1" dirty="0"/>
              <a:t>	01.01.2027-01.09.2027 </a:t>
            </a:r>
            <a:r>
              <a:rPr lang="ru-RU" dirty="0"/>
              <a:t>Благоустройство, пуско-наладочные работы</a:t>
            </a:r>
            <a:endParaRPr dirty="0"/>
          </a:p>
          <a:p>
            <a:pPr marL="0" indent="0" algn="just">
              <a:buNone/>
              <a:defRPr/>
            </a:pPr>
            <a:r>
              <a:rPr lang="ru-RU" b="1" dirty="0"/>
              <a:t>6 этап – 06.2024 год – </a:t>
            </a:r>
            <a:r>
              <a:rPr lang="ru-RU" dirty="0"/>
              <a:t>выполнение работ по сносу расселённого аварийного жилого дома (пр. Ломоносова, д. 172 к 1).</a:t>
            </a:r>
            <a:endParaRPr dirty="0"/>
          </a:p>
          <a:p>
            <a:pPr marL="0" indent="0" algn="just">
              <a:buNone/>
              <a:defRPr/>
            </a:pPr>
            <a:r>
              <a:rPr lang="ru-RU" b="1" dirty="0"/>
              <a:t>7 этап – 02.09.2027-31.12.2027 год  </a:t>
            </a:r>
            <a:r>
              <a:rPr lang="ru-RU" dirty="0"/>
              <a:t>- Ввод в эксплуатацию, выполнения обязательства по безвозмездной передаче жилых помещений в собственность Архангельской области в размере не менее 7% от общей площади жилых помещений, построенных в рамках инвестиционного проекта</a:t>
            </a:r>
            <a:endParaRPr dirty="0"/>
          </a:p>
          <a:p>
            <a:pPr marL="0" indent="0">
              <a:buNone/>
              <a:defRPr/>
            </a:pPr>
            <a:endParaRPr lang="ru-RU" dirty="0"/>
          </a:p>
          <a:p>
            <a:pPr marL="0" indent="0">
              <a:buNone/>
              <a:defRPr/>
            </a:pPr>
            <a:endParaRPr lang="ru-RU" dirty="0"/>
          </a:p>
          <a:p>
            <a:pPr marL="0" indent="0">
              <a:buNone/>
              <a:defRPr/>
            </a:pPr>
            <a:endParaRPr lang="ru-RU" dirty="0"/>
          </a:p>
        </p:txBody>
      </p:sp>
      <p:sp>
        <p:nvSpPr>
          <p:cNvPr id="2" name="Прямоугольник 1">
            <a:extLst>
              <a:ext uri="{FF2B5EF4-FFF2-40B4-BE49-F238E27FC236}">
                <a16:creationId xmlns:a16="http://schemas.microsoft.com/office/drawing/2014/main" id="{81595F66-8C6D-5AE5-1096-108A3C666CD8}"/>
              </a:ext>
            </a:extLst>
          </p:cNvPr>
          <p:cNvSpPr/>
          <p:nvPr/>
        </p:nvSpPr>
        <p:spPr bwMode="auto">
          <a:xfrm>
            <a:off x="11424593" y="1"/>
            <a:ext cx="767408" cy="6858000"/>
          </a:xfrm>
          <a:prstGeom prst="rect">
            <a:avLst/>
          </a:prstGeom>
          <a:solidFill>
            <a:srgbClr val="FFC91D"/>
          </a:solidFill>
          <a:ln>
            <a:solidFill>
              <a:srgbClr val="FFC91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1801"/>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graphicFrame>
        <p:nvGraphicFramePr>
          <p:cNvPr id="4" name="Таблица 3"/>
          <p:cNvGraphicFramePr>
            <a:graphicFrameLocks noGrp="1"/>
          </p:cNvGraphicFramePr>
          <p:nvPr>
            <p:extLst>
              <p:ext uri="{D42A27DB-BD31-4B8C-83A1-F6EECF244321}">
                <p14:modId xmlns:p14="http://schemas.microsoft.com/office/powerpoint/2010/main" val="2026031809"/>
              </p:ext>
            </p:extLst>
          </p:nvPr>
        </p:nvGraphicFramePr>
        <p:xfrm>
          <a:off x="464481" y="2439200"/>
          <a:ext cx="10515602" cy="3718458"/>
        </p:xfrm>
        <a:graphic>
          <a:graphicData uri="http://schemas.openxmlformats.org/drawingml/2006/table">
            <a:tbl>
              <a:tblPr/>
              <a:tblGrid>
                <a:gridCol w="2354357">
                  <a:extLst>
                    <a:ext uri="{9D8B030D-6E8A-4147-A177-3AD203B41FA5}">
                      <a16:colId xmlns:a16="http://schemas.microsoft.com/office/drawing/2014/main" val="20000"/>
                    </a:ext>
                  </a:extLst>
                </a:gridCol>
                <a:gridCol w="1516900">
                  <a:extLst>
                    <a:ext uri="{9D8B030D-6E8A-4147-A177-3AD203B41FA5}">
                      <a16:colId xmlns:a16="http://schemas.microsoft.com/office/drawing/2014/main" val="20001"/>
                    </a:ext>
                  </a:extLst>
                </a:gridCol>
                <a:gridCol w="1651211">
                  <a:extLst>
                    <a:ext uri="{9D8B030D-6E8A-4147-A177-3AD203B41FA5}">
                      <a16:colId xmlns:a16="http://schemas.microsoft.com/office/drawing/2014/main" val="20002"/>
                    </a:ext>
                  </a:extLst>
                </a:gridCol>
                <a:gridCol w="1714415">
                  <a:extLst>
                    <a:ext uri="{9D8B030D-6E8A-4147-A177-3AD203B41FA5}">
                      <a16:colId xmlns:a16="http://schemas.microsoft.com/office/drawing/2014/main" val="20003"/>
                    </a:ext>
                  </a:extLst>
                </a:gridCol>
                <a:gridCol w="1603807">
                  <a:extLst>
                    <a:ext uri="{9D8B030D-6E8A-4147-A177-3AD203B41FA5}">
                      <a16:colId xmlns:a16="http://schemas.microsoft.com/office/drawing/2014/main" val="20004"/>
                    </a:ext>
                  </a:extLst>
                </a:gridCol>
                <a:gridCol w="1674912">
                  <a:extLst>
                    <a:ext uri="{9D8B030D-6E8A-4147-A177-3AD203B41FA5}">
                      <a16:colId xmlns:a16="http://schemas.microsoft.com/office/drawing/2014/main" val="20005"/>
                    </a:ext>
                  </a:extLst>
                </a:gridCol>
              </a:tblGrid>
              <a:tr h="339519">
                <a:tc rowSpan="2">
                  <a:txBody>
                    <a:bodyPr/>
                    <a:lstStyle/>
                    <a:p>
                      <a:pPr algn="ctr">
                        <a:defRPr/>
                      </a:pPr>
                      <a:r>
                        <a:rPr lang="ru-RU" sz="1500" b="1"/>
                        <a:t>Объект </a:t>
                      </a:r>
                      <a:endParaRPr sz="1500"/>
                    </a:p>
                    <a:p>
                      <a:pPr algn="ctr">
                        <a:defRPr/>
                      </a:pPr>
                      <a:r>
                        <a:rPr lang="en-US" sz="1500" b="1"/>
                        <a:t>(</a:t>
                      </a:r>
                      <a:r>
                        <a:rPr lang="ru-RU" sz="1500" b="1"/>
                        <a:t>наименование, площадь кв. м)</a:t>
                      </a:r>
                    </a:p>
                  </a:txBody>
                  <a:tcPr marT="45721" marB="45721">
                    <a:lnL w="12700" algn="ctr">
                      <a:solidFill>
                        <a:schemeClr val="tx1"/>
                      </a:solidFill>
                    </a:lnL>
                    <a:lnR w="12700" algn="ctr">
                      <a:solidFill>
                        <a:schemeClr val="tx1"/>
                      </a:solidFill>
                    </a:lnR>
                    <a:lnT w="12700" algn="ctr">
                      <a:solidFill>
                        <a:schemeClr val="tx1"/>
                      </a:solidFill>
                    </a:lnT>
                    <a:lnB w="12700" algn="ctr">
                      <a:solidFill>
                        <a:schemeClr val="tx1"/>
                      </a:solidFill>
                    </a:lnB>
                  </a:tcPr>
                </a:tc>
                <a:tc gridSpan="4">
                  <a:txBody>
                    <a:bodyPr/>
                    <a:lstStyle/>
                    <a:p>
                      <a:pPr algn="ctr">
                        <a:defRPr/>
                      </a:pPr>
                      <a:r>
                        <a:rPr lang="ru-RU" sz="1500" b="1"/>
                        <a:t>Стадии реализации проекта</a:t>
                      </a:r>
                      <a:endParaRPr sz="1500"/>
                    </a:p>
                  </a:txBody>
                  <a:tcPr marT="45721" marB="45721">
                    <a:lnL w="12700" algn="ctr">
                      <a:solidFill>
                        <a:schemeClr val="tx1"/>
                      </a:solidFill>
                    </a:lnL>
                    <a:lnR w="12700" algn="ctr">
                      <a:solidFill>
                        <a:schemeClr val="tx1"/>
                      </a:solidFill>
                    </a:lnR>
                    <a:lnT w="12700" algn="ctr">
                      <a:solidFill>
                        <a:schemeClr val="tx1"/>
                      </a:solidFill>
                    </a:lnT>
                    <a:lnB w="12700" algn="ctr">
                      <a:solidFill>
                        <a:schemeClr val="tx1"/>
                      </a:solidFill>
                    </a:lnB>
                  </a:tcPr>
                </a:tc>
                <a:tc hMerge="1">
                  <a:txBody>
                    <a:bodyPr/>
                    <a:lstStyle/>
                    <a:p>
                      <a:endParaRPr/>
                    </a:p>
                  </a:txBody>
                  <a:tcPr/>
                </a:tc>
                <a:tc hMerge="1">
                  <a:txBody>
                    <a:bodyPr/>
                    <a:lstStyle/>
                    <a:p>
                      <a:endParaRPr/>
                    </a:p>
                  </a:txBody>
                  <a:tcPr/>
                </a:tc>
                <a:tc hMerge="1">
                  <a:txBody>
                    <a:bodyPr/>
                    <a:lstStyle/>
                    <a:p>
                      <a:endParaRPr/>
                    </a:p>
                  </a:txBody>
                  <a:tcPr/>
                </a:tc>
                <a:tc rowSpan="2">
                  <a:txBody>
                    <a:bodyPr/>
                    <a:lstStyle/>
                    <a:p>
                      <a:pPr algn="ctr">
                        <a:defRPr/>
                      </a:pPr>
                      <a:r>
                        <a:rPr lang="ru-RU" sz="1500" b="1"/>
                        <a:t>Объем инвестиций</a:t>
                      </a:r>
                      <a:endParaRPr sz="1500"/>
                    </a:p>
                    <a:p>
                      <a:pPr algn="ctr">
                        <a:defRPr/>
                      </a:pPr>
                      <a:r>
                        <a:rPr lang="ru-RU" sz="1500" b="1"/>
                        <a:t>(млн рублей)</a:t>
                      </a:r>
                      <a:endParaRPr sz="1500"/>
                    </a:p>
                  </a:txBody>
                  <a:tcPr marT="45721" marB="45721">
                    <a:lnL w="12700" algn="ctr">
                      <a:solidFill>
                        <a:schemeClr val="tx1"/>
                      </a:solidFill>
                    </a:lnL>
                    <a:lnR w="12700" algn="ctr">
                      <a:solidFill>
                        <a:schemeClr val="tx1"/>
                      </a:solidFill>
                    </a:lnR>
                    <a:lnT w="12700" algn="ctr">
                      <a:solidFill>
                        <a:schemeClr val="tx1"/>
                      </a:solidFill>
                    </a:lnT>
                    <a:lnB w="12700" algn="ctr">
                      <a:solidFill>
                        <a:schemeClr val="tx1"/>
                      </a:solidFill>
                    </a:lnB>
                  </a:tcPr>
                </a:tc>
                <a:extLst>
                  <a:ext uri="{0D108BD9-81ED-4DB2-BD59-A6C34878D82A}">
                    <a16:rowId xmlns:a16="http://schemas.microsoft.com/office/drawing/2014/main" val="10000"/>
                  </a:ext>
                </a:extLst>
              </a:tr>
              <a:tr h="1241097">
                <a:tc vMerge="1">
                  <a:txBody>
                    <a:bodyPr/>
                    <a:lstStyle/>
                    <a:p>
                      <a:pPr>
                        <a:defRPr/>
                      </a:pPr>
                      <a:endParaRPr lang="ru-RU"/>
                    </a:p>
                  </a:txBody>
                  <a:tcPr/>
                </a:tc>
                <a:tc>
                  <a:txBody>
                    <a:bodyPr/>
                    <a:lstStyle/>
                    <a:p>
                      <a:pPr algn="ctr">
                        <a:defRPr/>
                      </a:pPr>
                      <a:r>
                        <a:rPr lang="ru-RU" sz="1500" b="1"/>
                        <a:t>Проектирование</a:t>
                      </a:r>
                      <a:endParaRPr sz="1500"/>
                    </a:p>
                  </a:txBody>
                  <a:tcPr marT="45721" marB="45721">
                    <a:lnL w="12700" algn="ctr">
                      <a:solidFill>
                        <a:schemeClr val="tx1"/>
                      </a:solidFill>
                    </a:lnL>
                    <a:lnR w="12700" algn="ctr">
                      <a:solidFill>
                        <a:schemeClr val="tx1"/>
                      </a:solidFill>
                    </a:lnR>
                    <a:lnT w="12700" algn="ctr">
                      <a:solidFill>
                        <a:schemeClr val="tx1"/>
                      </a:solidFill>
                    </a:lnT>
                    <a:lnB w="12700" algn="ctr">
                      <a:solidFill>
                        <a:schemeClr val="tx1"/>
                      </a:solidFill>
                    </a:lnB>
                  </a:tcPr>
                </a:tc>
                <a:tc>
                  <a:txBody>
                    <a:bodyPr/>
                    <a:lstStyle/>
                    <a:p>
                      <a:pPr algn="ctr">
                        <a:defRPr/>
                      </a:pPr>
                      <a:r>
                        <a:rPr lang="ru-RU" sz="1500" b="1"/>
                        <a:t>Строительство</a:t>
                      </a:r>
                      <a:endParaRPr sz="1500"/>
                    </a:p>
                  </a:txBody>
                  <a:tcPr marT="45721" marB="45721">
                    <a:lnL w="12700" algn="ctr">
                      <a:solidFill>
                        <a:schemeClr val="tx1"/>
                      </a:solidFill>
                    </a:lnL>
                    <a:lnR w="12700" algn="ctr">
                      <a:solidFill>
                        <a:schemeClr val="tx1"/>
                      </a:solidFill>
                    </a:lnR>
                    <a:lnB w="12700" algn="ctr">
                      <a:solidFill>
                        <a:schemeClr val="tx1"/>
                      </a:solidFill>
                    </a:lnB>
                  </a:tcPr>
                </a:tc>
                <a:tc>
                  <a:txBody>
                    <a:bodyPr/>
                    <a:lstStyle/>
                    <a:p>
                      <a:pPr algn="ctr">
                        <a:defRPr/>
                      </a:pPr>
                      <a:r>
                        <a:rPr lang="ru-RU" sz="1500" b="1"/>
                        <a:t>Ввод в эксплуатацию</a:t>
                      </a:r>
                      <a:endParaRPr sz="1500"/>
                    </a:p>
                  </a:txBody>
                  <a:tcPr marT="45721" marB="45721">
                    <a:lnL w="12700" algn="ctr">
                      <a:solidFill>
                        <a:schemeClr val="tx1"/>
                      </a:solidFill>
                    </a:lnL>
                    <a:lnR w="12700" algn="ctr">
                      <a:solidFill>
                        <a:schemeClr val="tx1"/>
                      </a:solidFill>
                    </a:lnR>
                    <a:lnT w="12700" algn="ctr">
                      <a:solidFill>
                        <a:schemeClr val="tx1"/>
                      </a:solidFill>
                    </a:lnT>
                    <a:lnB w="12700" algn="ctr">
                      <a:solidFill>
                        <a:schemeClr val="tx1"/>
                      </a:solidFill>
                      <a:miter/>
                    </a:lnB>
                  </a:tcPr>
                </a:tc>
                <a:tc>
                  <a:txBody>
                    <a:bodyPr/>
                    <a:lstStyle/>
                    <a:p>
                      <a:pPr algn="ctr">
                        <a:defRPr/>
                      </a:pPr>
                      <a:r>
                        <a:rPr lang="ru-RU" sz="1500" b="1"/>
                        <a:t>Передача объекта в гос. собственность</a:t>
                      </a:r>
                      <a:endParaRPr sz="1500"/>
                    </a:p>
                  </a:txBody>
                  <a:tcPr marT="45721" marB="45721">
                    <a:lnL w="12700" algn="ctr">
                      <a:solidFill>
                        <a:schemeClr val="tx1"/>
                      </a:solidFill>
                    </a:lnL>
                    <a:lnR w="12700" algn="ctr">
                      <a:solidFill>
                        <a:schemeClr val="tx1"/>
                      </a:solidFill>
                    </a:lnR>
                    <a:lnT w="12700" algn="ctr">
                      <a:solidFill>
                        <a:schemeClr val="tx1"/>
                      </a:solidFill>
                    </a:lnT>
                    <a:lnB w="12700" algn="ctr">
                      <a:solidFill>
                        <a:schemeClr val="tx1"/>
                      </a:solidFill>
                    </a:lnB>
                  </a:tcPr>
                </a:tc>
                <a:tc vMerge="1">
                  <a:txBody>
                    <a:bodyPr/>
                    <a:lstStyle/>
                    <a:p>
                      <a:pPr>
                        <a:defRPr/>
                      </a:pPr>
                      <a:endParaRPr lang="ru-RU"/>
                    </a:p>
                  </a:txBody>
                  <a:tcPr/>
                </a:tc>
                <a:extLst>
                  <a:ext uri="{0D108BD9-81ED-4DB2-BD59-A6C34878D82A}">
                    <a16:rowId xmlns:a16="http://schemas.microsoft.com/office/drawing/2014/main" val="10001"/>
                  </a:ext>
                </a:extLst>
              </a:tr>
              <a:tr h="339519">
                <a:tc gridSpan="6">
                  <a:txBody>
                    <a:bodyPr/>
                    <a:lstStyle/>
                    <a:p>
                      <a:pPr algn="ctr">
                        <a:defRPr/>
                      </a:pPr>
                      <a:r>
                        <a:rPr lang="ru-RU" sz="1500"/>
                        <a:t>Объекты, создаваемые при реализации инвестиционного проекта </a:t>
                      </a:r>
                    </a:p>
                  </a:txBody>
                  <a:tcPr marT="45721" marB="45721">
                    <a:lnL w="12700" algn="ctr">
                      <a:solidFill>
                        <a:schemeClr val="tx1"/>
                      </a:solidFill>
                    </a:lnL>
                    <a:lnR w="12700" algn="ctr">
                      <a:solidFill>
                        <a:schemeClr val="tx1"/>
                      </a:solidFill>
                    </a:lnR>
                    <a:lnT w="12700" algn="ctr">
                      <a:solidFill>
                        <a:schemeClr val="tx1"/>
                      </a:solidFill>
                    </a:lnT>
                    <a:lnB w="12700" algn="ctr">
                      <a:solidFill>
                        <a:schemeClr val="tx1"/>
                      </a:solidFill>
                    </a:lnB>
                  </a:tcPr>
                </a:tc>
                <a:tc hMerge="1">
                  <a:txBody>
                    <a:bodyPr/>
                    <a:lstStyle/>
                    <a:p>
                      <a:endParaRPr/>
                    </a:p>
                  </a:txBody>
                  <a:tcPr/>
                </a:tc>
                <a:tc hMerge="1">
                  <a:txBody>
                    <a:bodyPr/>
                    <a:lstStyle/>
                    <a:p>
                      <a:endParaRPr/>
                    </a:p>
                  </a:txBody>
                  <a:tcPr/>
                </a:tc>
                <a:tc hMerge="1">
                  <a:txBody>
                    <a:bodyPr/>
                    <a:lstStyle/>
                    <a:p>
                      <a:endParaRPr/>
                    </a:p>
                  </a:txBody>
                  <a:tcPr/>
                </a:tc>
                <a:tc hMerge="1">
                  <a:txBody>
                    <a:bodyPr/>
                    <a:lstStyle/>
                    <a:p>
                      <a:endParaRPr/>
                    </a:p>
                  </a:txBody>
                  <a:tcPr/>
                </a:tc>
                <a:tc hMerge="1">
                  <a:txBody>
                    <a:bodyPr/>
                    <a:lstStyle/>
                    <a:p>
                      <a:endParaRPr/>
                    </a:p>
                  </a:txBody>
                  <a:tcPr/>
                </a:tc>
                <a:extLst>
                  <a:ext uri="{0D108BD9-81ED-4DB2-BD59-A6C34878D82A}">
                    <a16:rowId xmlns:a16="http://schemas.microsoft.com/office/drawing/2014/main" val="10002"/>
                  </a:ext>
                </a:extLst>
              </a:tr>
              <a:tr h="1798323">
                <a:tc>
                  <a:txBody>
                    <a:bodyPr/>
                    <a:lstStyle/>
                    <a:p>
                      <a:pPr algn="ctr">
                        <a:defRPr/>
                      </a:pPr>
                      <a:r>
                        <a:rPr lang="ru-RU" sz="1600" dirty="0"/>
                        <a:t>Жилой комплекс «Кленовые Аллеи» общей площадью 29 000 м2, в том числе от 20 000 до 23 000 м2 общей площадью жилых помещений</a:t>
                      </a:r>
                      <a:endParaRPr sz="1500" dirty="0"/>
                    </a:p>
                  </a:txBody>
                  <a:tcPr marT="45721" marB="45721">
                    <a:lnL w="12700" algn="ctr">
                      <a:solidFill>
                        <a:schemeClr val="tx1"/>
                      </a:solidFill>
                    </a:lnL>
                    <a:lnR w="12700" algn="ctr">
                      <a:solidFill>
                        <a:schemeClr val="tx1"/>
                      </a:solidFill>
                    </a:lnR>
                    <a:lnT w="12700" algn="ctr">
                      <a:solidFill>
                        <a:schemeClr val="tx1"/>
                      </a:solidFill>
                    </a:lnT>
                    <a:lnB w="12700" algn="ctr">
                      <a:solidFill>
                        <a:schemeClr val="tx1"/>
                      </a:solidFill>
                    </a:lnB>
                  </a:tcPr>
                </a:tc>
                <a:tc>
                  <a:txBody>
                    <a:bodyPr/>
                    <a:lstStyle/>
                    <a:p>
                      <a:pPr algn="ctr">
                        <a:defRPr/>
                      </a:pPr>
                      <a:r>
                        <a:rPr lang="ru-RU" sz="1600" dirty="0"/>
                        <a:t>01.2024-06.2024 год</a:t>
                      </a:r>
                      <a:endParaRPr sz="1500" dirty="0"/>
                    </a:p>
                  </a:txBody>
                  <a:tcPr marT="45721" marB="45721">
                    <a:lnL w="12700" algn="ctr">
                      <a:solidFill>
                        <a:schemeClr val="tx1"/>
                      </a:solidFill>
                    </a:lnL>
                    <a:lnR w="12700" algn="ctr">
                      <a:solidFill>
                        <a:schemeClr val="tx1"/>
                      </a:solidFill>
                    </a:lnR>
                    <a:lnT w="12700" algn="ctr">
                      <a:solidFill>
                        <a:schemeClr val="tx1"/>
                      </a:solidFill>
                    </a:lnT>
                    <a:lnB w="12700" algn="ctr">
                      <a:solidFill>
                        <a:schemeClr val="tx1"/>
                      </a:solidFill>
                    </a:lnB>
                  </a:tcPr>
                </a:tc>
                <a:tc>
                  <a:txBody>
                    <a:bodyPr/>
                    <a:lstStyle/>
                    <a:p>
                      <a:pPr marL="0" marR="0" lvl="0" indent="0" algn="ctr" defTabSz="914400">
                        <a:lnSpc>
                          <a:spcPct val="100000"/>
                        </a:lnSpc>
                        <a:spcBef>
                          <a:spcPts val="0"/>
                        </a:spcBef>
                        <a:spcAft>
                          <a:spcPts val="0"/>
                        </a:spcAft>
                        <a:buClrTx/>
                        <a:buSzTx/>
                        <a:buFontTx/>
                        <a:buNone/>
                        <a:defRPr/>
                      </a:pPr>
                      <a:r>
                        <a:rPr lang="ru-RU" sz="1600" dirty="0"/>
                        <a:t>01.06.2024 – 31.12.2027 годы</a:t>
                      </a:r>
                      <a:endParaRPr sz="1500" dirty="0"/>
                    </a:p>
                  </a:txBody>
                  <a:tcPr marT="45721" marB="45721">
                    <a:lnL w="12700" algn="ctr">
                      <a:solidFill>
                        <a:schemeClr val="tx1"/>
                      </a:solidFill>
                    </a:lnL>
                    <a:lnR w="12700" algn="ctr">
                      <a:solidFill>
                        <a:schemeClr val="tx1"/>
                      </a:solidFill>
                    </a:lnR>
                    <a:lnT w="12700" algn="ctr">
                      <a:solidFill>
                        <a:schemeClr val="tx1"/>
                      </a:solidFill>
                    </a:lnT>
                    <a:lnB w="12700" algn="ctr">
                      <a:solidFill>
                        <a:schemeClr val="tx1"/>
                      </a:solidFill>
                    </a:lnB>
                  </a:tcPr>
                </a:tc>
                <a:tc>
                  <a:txBody>
                    <a:bodyPr/>
                    <a:lstStyle/>
                    <a:p>
                      <a:pPr marL="0" marR="0" lvl="0" indent="0" algn="ctr" defTabSz="914400">
                        <a:lnSpc>
                          <a:spcPct val="100000"/>
                        </a:lnSpc>
                        <a:spcBef>
                          <a:spcPts val="0"/>
                        </a:spcBef>
                        <a:spcAft>
                          <a:spcPts val="0"/>
                        </a:spcAft>
                        <a:buClrTx/>
                        <a:buSzTx/>
                        <a:buFontTx/>
                        <a:buNone/>
                        <a:defRPr/>
                      </a:pPr>
                      <a:r>
                        <a:rPr lang="ru-RU" sz="1600" dirty="0"/>
                        <a:t>31.12.2027 год</a:t>
                      </a:r>
                      <a:endParaRPr sz="1500" dirty="0"/>
                    </a:p>
                  </a:txBody>
                  <a:tcPr marT="45721" marB="45721">
                    <a:lnL w="12700" algn="ctr">
                      <a:solidFill>
                        <a:schemeClr val="tx1"/>
                      </a:solidFill>
                    </a:lnL>
                    <a:lnR w="12700" algn="ctr">
                      <a:solidFill>
                        <a:schemeClr val="tx1"/>
                      </a:solidFill>
                    </a:lnR>
                    <a:lnT w="12700" algn="ctr">
                      <a:solidFill>
                        <a:schemeClr val="tx1"/>
                      </a:solidFill>
                    </a:lnT>
                    <a:lnB w="12700" algn="ctr">
                      <a:solidFill>
                        <a:schemeClr val="tx1"/>
                      </a:solidFill>
                    </a:lnB>
                  </a:tcPr>
                </a:tc>
                <a:tc>
                  <a:txBody>
                    <a:bodyPr/>
                    <a:lstStyle/>
                    <a:p>
                      <a:pPr marL="0" marR="0" lvl="0" indent="0" algn="ctr" defTabSz="914400">
                        <a:lnSpc>
                          <a:spcPct val="100000"/>
                        </a:lnSpc>
                        <a:spcBef>
                          <a:spcPts val="0"/>
                        </a:spcBef>
                        <a:spcAft>
                          <a:spcPts val="0"/>
                        </a:spcAft>
                        <a:buClrTx/>
                        <a:buSzTx/>
                        <a:buFontTx/>
                        <a:buNone/>
                        <a:defRPr/>
                      </a:pPr>
                      <a:r>
                        <a:rPr lang="ru-RU" sz="1600"/>
                        <a:t>2027 год</a:t>
                      </a:r>
                      <a:endParaRPr sz="1500"/>
                    </a:p>
                  </a:txBody>
                  <a:tcPr marT="45721" marB="45721">
                    <a:lnL w="12700" algn="ctr">
                      <a:solidFill>
                        <a:schemeClr val="tx1"/>
                      </a:solidFill>
                    </a:lnL>
                    <a:lnR w="12700" algn="ctr">
                      <a:solidFill>
                        <a:schemeClr val="tx1"/>
                      </a:solidFill>
                    </a:lnR>
                    <a:lnT w="12700" algn="ctr">
                      <a:solidFill>
                        <a:schemeClr val="tx1"/>
                      </a:solidFill>
                    </a:lnT>
                    <a:lnB w="12700" algn="ctr">
                      <a:solidFill>
                        <a:schemeClr val="tx1"/>
                      </a:solidFill>
                    </a:lnB>
                  </a:tcPr>
                </a:tc>
                <a:tc>
                  <a:txBody>
                    <a:bodyPr/>
                    <a:lstStyle/>
                    <a:p>
                      <a:pPr>
                        <a:defRPr/>
                      </a:pPr>
                      <a:r>
                        <a:rPr lang="ru-RU" sz="1600" dirty="0"/>
                        <a:t>1 360</a:t>
                      </a:r>
                      <a:endParaRPr sz="1500" dirty="0"/>
                    </a:p>
                  </a:txBody>
                  <a:tcPr marT="45721" marB="45721">
                    <a:lnL w="12700" algn="ctr">
                      <a:solidFill>
                        <a:schemeClr val="tx1"/>
                      </a:solidFill>
                    </a:lnL>
                    <a:lnR w="12700" algn="ctr">
                      <a:solidFill>
                        <a:schemeClr val="tx1"/>
                      </a:solidFill>
                    </a:lnR>
                    <a:lnT w="12700" algn="ctr">
                      <a:solidFill>
                        <a:schemeClr val="tx1"/>
                      </a:solidFill>
                    </a:lnT>
                    <a:lnB w="12700" algn="ctr">
                      <a:solidFill>
                        <a:schemeClr val="tx1"/>
                      </a:solidFill>
                    </a:lnB>
                  </a:tcPr>
                </a:tc>
                <a:extLst>
                  <a:ext uri="{0D108BD9-81ED-4DB2-BD59-A6C34878D82A}">
                    <a16:rowId xmlns:a16="http://schemas.microsoft.com/office/drawing/2014/main" val="10003"/>
                  </a:ext>
                </a:extLst>
              </a:tr>
            </a:tbl>
          </a:graphicData>
        </a:graphic>
      </p:graphicFrame>
      <p:sp>
        <p:nvSpPr>
          <p:cNvPr id="5" name="Заголовок 1"/>
          <p:cNvSpPr txBox="1"/>
          <p:nvPr/>
        </p:nvSpPr>
        <p:spPr bwMode="auto">
          <a:xfrm>
            <a:off x="941175" y="425921"/>
            <a:ext cx="10515600" cy="1325563"/>
          </a:xfrm>
          <a:prstGeom prst="rect">
            <a:avLst/>
          </a:prstGeom>
        </p:spPr>
        <p:txBody>
          <a:bodyPr vert="horz" lIns="91440" tIns="45721" rIns="91440" bIns="45721" rtlCol="0" anchor="ctr">
            <a:normAutofit/>
          </a:bodyPr>
          <a:lstStyle>
            <a:lvl1pPr algn="l" defTabSz="914400">
              <a:lnSpc>
                <a:spcPct val="90000"/>
              </a:lnSpc>
              <a:spcBef>
                <a:spcPts val="0"/>
              </a:spcBef>
              <a:buNone/>
              <a:defRPr sz="4400">
                <a:solidFill>
                  <a:schemeClr val="tx1"/>
                </a:solidFill>
                <a:latin typeface="+mj-lt"/>
                <a:ea typeface="+mj-ea"/>
                <a:cs typeface="+mj-cs"/>
              </a:defRPr>
            </a:lvl1pPr>
          </a:lstStyle>
          <a:p>
            <a:pPr algn="ctr">
              <a:defRPr/>
            </a:pPr>
            <a:r>
              <a:rPr lang="ru-RU"/>
              <a:t>План реализации проекта</a:t>
            </a:r>
            <a:endParaRPr/>
          </a:p>
        </p:txBody>
      </p:sp>
      <p:sp>
        <p:nvSpPr>
          <p:cNvPr id="6" name="Объект 2"/>
          <p:cNvSpPr>
            <a:spLocks noGrp="1"/>
          </p:cNvSpPr>
          <p:nvPr>
            <p:ph idx="1"/>
          </p:nvPr>
        </p:nvSpPr>
        <p:spPr bwMode="auto">
          <a:xfrm>
            <a:off x="941175" y="1751486"/>
            <a:ext cx="10038907" cy="518367"/>
          </a:xfrm>
        </p:spPr>
        <p:txBody>
          <a:bodyPr/>
          <a:lstStyle/>
          <a:p>
            <a:pPr marL="0" indent="0" algn="ctr">
              <a:buNone/>
              <a:defRPr/>
            </a:pPr>
            <a:r>
              <a:rPr lang="ru-RU" b="1"/>
              <a:t>Планируемый срок реализации проекта -  5 лет</a:t>
            </a:r>
          </a:p>
        </p:txBody>
      </p:sp>
      <p:sp>
        <p:nvSpPr>
          <p:cNvPr id="2" name="Прямоугольник 1">
            <a:extLst>
              <a:ext uri="{FF2B5EF4-FFF2-40B4-BE49-F238E27FC236}">
                <a16:creationId xmlns:a16="http://schemas.microsoft.com/office/drawing/2014/main" id="{4524457C-2183-DF3C-87A8-B7DB48841BD2}"/>
              </a:ext>
            </a:extLst>
          </p:cNvPr>
          <p:cNvSpPr/>
          <p:nvPr/>
        </p:nvSpPr>
        <p:spPr bwMode="auto">
          <a:xfrm>
            <a:off x="11424593" y="1"/>
            <a:ext cx="767408" cy="6858000"/>
          </a:xfrm>
          <a:prstGeom prst="rect">
            <a:avLst/>
          </a:prstGeom>
          <a:solidFill>
            <a:srgbClr val="FFC91D"/>
          </a:solidFill>
          <a:ln>
            <a:solidFill>
              <a:srgbClr val="FFC91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1801"/>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pic>
        <p:nvPicPr>
          <p:cNvPr id="5" name="Рисунок 4"/>
          <p:cNvPicPr>
            <a:picLocks noChangeAspect="1"/>
          </p:cNvPicPr>
          <p:nvPr/>
        </p:nvPicPr>
        <p:blipFill>
          <a:blip r:embed="rId3"/>
          <a:stretch/>
        </p:blipFill>
        <p:spPr bwMode="auto">
          <a:xfrm>
            <a:off x="7035147" y="476678"/>
            <a:ext cx="4223861" cy="5150255"/>
          </a:xfrm>
          <a:prstGeom prst="rect">
            <a:avLst/>
          </a:prstGeom>
        </p:spPr>
      </p:pic>
      <p:sp>
        <p:nvSpPr>
          <p:cNvPr id="2" name="Заголовок 1"/>
          <p:cNvSpPr>
            <a:spLocks noGrp="1"/>
          </p:cNvSpPr>
          <p:nvPr>
            <p:ph type="title"/>
          </p:nvPr>
        </p:nvSpPr>
        <p:spPr bwMode="auto">
          <a:xfrm>
            <a:off x="440636" y="145810"/>
            <a:ext cx="10515600" cy="692151"/>
          </a:xfrm>
        </p:spPr>
        <p:txBody>
          <a:bodyPr>
            <a:normAutofit fontScale="90000"/>
          </a:bodyPr>
          <a:lstStyle/>
          <a:p>
            <a:pPr>
              <a:defRPr/>
            </a:pPr>
            <a:r>
              <a:rPr lang="ru-RU" dirty="0"/>
              <a:t>Визуализация проекта</a:t>
            </a:r>
            <a:endParaRPr dirty="0"/>
          </a:p>
        </p:txBody>
      </p:sp>
      <p:pic>
        <p:nvPicPr>
          <p:cNvPr id="8" name="Объект 7"/>
          <p:cNvPicPr>
            <a:picLocks noGrp="1" noChangeAspect="1"/>
          </p:cNvPicPr>
          <p:nvPr>
            <p:ph idx="1"/>
          </p:nvPr>
        </p:nvPicPr>
        <p:blipFill>
          <a:blip r:embed="rId4"/>
          <a:stretch/>
        </p:blipFill>
        <p:spPr bwMode="auto">
          <a:xfrm>
            <a:off x="551385" y="837961"/>
            <a:ext cx="6015407" cy="4010271"/>
          </a:xfrm>
          <a:prstGeom prst="rect">
            <a:avLst/>
          </a:prstGeom>
        </p:spPr>
      </p:pic>
      <p:sp>
        <p:nvSpPr>
          <p:cNvPr id="14" name="TextBox 13"/>
          <p:cNvSpPr txBox="1"/>
          <p:nvPr/>
        </p:nvSpPr>
        <p:spPr bwMode="auto">
          <a:xfrm>
            <a:off x="346667" y="4772240"/>
            <a:ext cx="7751172" cy="2032223"/>
          </a:xfrm>
          <a:prstGeom prst="rect">
            <a:avLst/>
          </a:prstGeom>
          <a:solidFill>
            <a:schemeClr val="bg1"/>
          </a:solidFill>
        </p:spPr>
        <p:txBody>
          <a:bodyPr wrap="square">
            <a:spAutoFit/>
          </a:bodyPr>
          <a:lstStyle/>
          <a:p>
            <a:pPr marL="285737" indent="-285737" algn="just">
              <a:buFontTx/>
              <a:buChar char="-"/>
              <a:defRPr/>
            </a:pPr>
            <a:r>
              <a:rPr lang="ru-RU" sz="1801" dirty="0"/>
              <a:t>Размещение многоэтажного жилого дома с подземной автостоянкой;</a:t>
            </a:r>
            <a:endParaRPr sz="1801" dirty="0"/>
          </a:p>
          <a:p>
            <a:pPr marL="285737" indent="-285737" algn="just">
              <a:buFontTx/>
              <a:buChar char="-"/>
              <a:defRPr/>
            </a:pPr>
            <a:r>
              <a:rPr lang="ru-RU" sz="1801" dirty="0"/>
              <a:t>Современный площадки различного назначения располагаются на территории жилого комплекса;</a:t>
            </a:r>
            <a:endParaRPr sz="1801" dirty="0"/>
          </a:p>
          <a:p>
            <a:pPr marL="285737" indent="-285737" algn="just">
              <a:buFontTx/>
              <a:buChar char="-"/>
              <a:defRPr/>
            </a:pPr>
            <a:r>
              <a:rPr lang="ru-RU" sz="1801" dirty="0"/>
              <a:t>Максимальная площадь озеленения территории, в том числе хвойными породами деревьев;</a:t>
            </a:r>
            <a:endParaRPr sz="1801" dirty="0"/>
          </a:p>
          <a:p>
            <a:pPr marL="285737" indent="-285737" algn="just">
              <a:buFontTx/>
              <a:buChar char="-"/>
              <a:defRPr/>
            </a:pPr>
            <a:r>
              <a:rPr lang="ru-RU" sz="1801" dirty="0"/>
              <a:t>Благоустройство территории вдоль пр. Ломоносова (аллея).</a:t>
            </a:r>
            <a:endParaRPr sz="1801" dirty="0"/>
          </a:p>
        </p:txBody>
      </p:sp>
      <p:sp>
        <p:nvSpPr>
          <p:cNvPr id="4" name="Прямоугольник 3">
            <a:extLst>
              <a:ext uri="{FF2B5EF4-FFF2-40B4-BE49-F238E27FC236}">
                <a16:creationId xmlns:a16="http://schemas.microsoft.com/office/drawing/2014/main" id="{F18E1DA5-6EDD-75DA-E0ED-BB8D538B9045}"/>
              </a:ext>
            </a:extLst>
          </p:cNvPr>
          <p:cNvSpPr/>
          <p:nvPr/>
        </p:nvSpPr>
        <p:spPr bwMode="auto">
          <a:xfrm>
            <a:off x="11424593" y="1"/>
            <a:ext cx="767408" cy="6858000"/>
          </a:xfrm>
          <a:prstGeom prst="rect">
            <a:avLst/>
          </a:prstGeom>
          <a:solidFill>
            <a:srgbClr val="FFC91D"/>
          </a:solidFill>
          <a:ln>
            <a:solidFill>
              <a:srgbClr val="FFC91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1801"/>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BA044C4-78D1-D821-ECB4-33D2E96A3466}"/>
              </a:ext>
            </a:extLst>
          </p:cNvPr>
          <p:cNvSpPr>
            <a:spLocks noGrp="1"/>
          </p:cNvSpPr>
          <p:nvPr>
            <p:ph type="title"/>
          </p:nvPr>
        </p:nvSpPr>
        <p:spPr>
          <a:xfrm>
            <a:off x="184235" y="44624"/>
            <a:ext cx="9692640" cy="710596"/>
          </a:xfrm>
        </p:spPr>
        <p:txBody>
          <a:bodyPr/>
          <a:lstStyle/>
          <a:p>
            <a:r>
              <a:rPr lang="ru-RU" dirty="0"/>
              <a:t>Визуализация проекта</a:t>
            </a:r>
          </a:p>
        </p:txBody>
      </p:sp>
      <p:pic>
        <p:nvPicPr>
          <p:cNvPr id="4" name="Рисунок 3">
            <a:extLst>
              <a:ext uri="{FF2B5EF4-FFF2-40B4-BE49-F238E27FC236}">
                <a16:creationId xmlns:a16="http://schemas.microsoft.com/office/drawing/2014/main" id="{AC14AD83-DAFF-DA93-E221-885CA78BF6E7}"/>
              </a:ext>
            </a:extLst>
          </p:cNvPr>
          <p:cNvPicPr>
            <a:picLocks noChangeAspect="1"/>
          </p:cNvPicPr>
          <p:nvPr/>
        </p:nvPicPr>
        <p:blipFill>
          <a:blip r:embed="rId3"/>
          <a:stretch>
            <a:fillRect/>
          </a:stretch>
        </p:blipFill>
        <p:spPr>
          <a:xfrm>
            <a:off x="623392" y="755221"/>
            <a:ext cx="9966527" cy="5845670"/>
          </a:xfrm>
          <a:prstGeom prst="rect">
            <a:avLst/>
          </a:prstGeom>
        </p:spPr>
      </p:pic>
      <p:sp>
        <p:nvSpPr>
          <p:cNvPr id="11" name="Прямоугольник 10">
            <a:extLst>
              <a:ext uri="{FF2B5EF4-FFF2-40B4-BE49-F238E27FC236}">
                <a16:creationId xmlns:a16="http://schemas.microsoft.com/office/drawing/2014/main" id="{C32E3323-AE3E-A181-8DED-2028DEA2CA31}"/>
              </a:ext>
            </a:extLst>
          </p:cNvPr>
          <p:cNvSpPr/>
          <p:nvPr/>
        </p:nvSpPr>
        <p:spPr bwMode="auto">
          <a:xfrm>
            <a:off x="11424593" y="1"/>
            <a:ext cx="767408" cy="6858000"/>
          </a:xfrm>
          <a:prstGeom prst="rect">
            <a:avLst/>
          </a:prstGeom>
          <a:solidFill>
            <a:srgbClr val="FFC91D"/>
          </a:solidFill>
          <a:ln>
            <a:solidFill>
              <a:srgbClr val="FFC91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1801"/>
          </a:p>
        </p:txBody>
      </p:sp>
    </p:spTree>
    <p:extLst>
      <p:ext uri="{BB962C8B-B14F-4D97-AF65-F5344CB8AC3E}">
        <p14:creationId xmlns:p14="http://schemas.microsoft.com/office/powerpoint/2010/main" val="42273919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BA044C4-78D1-D821-ECB4-33D2E96A3466}"/>
              </a:ext>
            </a:extLst>
          </p:cNvPr>
          <p:cNvSpPr>
            <a:spLocks noGrp="1"/>
          </p:cNvSpPr>
          <p:nvPr>
            <p:ph type="title"/>
          </p:nvPr>
        </p:nvSpPr>
        <p:spPr>
          <a:xfrm>
            <a:off x="184235" y="44624"/>
            <a:ext cx="9692640" cy="710596"/>
          </a:xfrm>
        </p:spPr>
        <p:txBody>
          <a:bodyPr/>
          <a:lstStyle/>
          <a:p>
            <a:r>
              <a:rPr lang="ru-RU" dirty="0"/>
              <a:t>Визуализация проекта</a:t>
            </a:r>
          </a:p>
        </p:txBody>
      </p:sp>
      <p:pic>
        <p:nvPicPr>
          <p:cNvPr id="5" name="Рисунок 4">
            <a:extLst>
              <a:ext uri="{FF2B5EF4-FFF2-40B4-BE49-F238E27FC236}">
                <a16:creationId xmlns:a16="http://schemas.microsoft.com/office/drawing/2014/main" id="{39D02A6C-819A-26CA-973D-4A827325ADB6}"/>
              </a:ext>
            </a:extLst>
          </p:cNvPr>
          <p:cNvPicPr>
            <a:picLocks noChangeAspect="1"/>
          </p:cNvPicPr>
          <p:nvPr/>
        </p:nvPicPr>
        <p:blipFill>
          <a:blip r:embed="rId3"/>
          <a:stretch>
            <a:fillRect/>
          </a:stretch>
        </p:blipFill>
        <p:spPr>
          <a:xfrm>
            <a:off x="568098" y="775405"/>
            <a:ext cx="10280430" cy="5965963"/>
          </a:xfrm>
          <a:prstGeom prst="rect">
            <a:avLst/>
          </a:prstGeom>
        </p:spPr>
      </p:pic>
      <p:sp>
        <p:nvSpPr>
          <p:cNvPr id="11" name="Прямоугольник 10">
            <a:extLst>
              <a:ext uri="{FF2B5EF4-FFF2-40B4-BE49-F238E27FC236}">
                <a16:creationId xmlns:a16="http://schemas.microsoft.com/office/drawing/2014/main" id="{C32E3323-AE3E-A181-8DED-2028DEA2CA31}"/>
              </a:ext>
            </a:extLst>
          </p:cNvPr>
          <p:cNvSpPr/>
          <p:nvPr/>
        </p:nvSpPr>
        <p:spPr bwMode="auto">
          <a:xfrm>
            <a:off x="11424593" y="1"/>
            <a:ext cx="767408" cy="6858000"/>
          </a:xfrm>
          <a:prstGeom prst="rect">
            <a:avLst/>
          </a:prstGeom>
          <a:solidFill>
            <a:srgbClr val="FFC91D"/>
          </a:solidFill>
          <a:ln>
            <a:solidFill>
              <a:srgbClr val="FFC91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1801"/>
          </a:p>
        </p:txBody>
      </p:sp>
    </p:spTree>
    <p:extLst>
      <p:ext uri="{BB962C8B-B14F-4D97-AF65-F5344CB8AC3E}">
        <p14:creationId xmlns:p14="http://schemas.microsoft.com/office/powerpoint/2010/main" val="119214120"/>
      </p:ext>
    </p:extLst>
  </p:cSld>
  <p:clrMapOvr>
    <a:masterClrMapping/>
  </p:clrMapOvr>
</p:sld>
</file>

<file path=ppt/theme/theme1.xml><?xml version="1.0" encoding="utf-8"?>
<a:theme xmlns:a="http://schemas.openxmlformats.org/drawingml/2006/main" name="Вид">
  <a:themeElements>
    <a:clrScheme name="Вид">
      <a:dk1>
        <a:srgbClr val="000000"/>
      </a:dk1>
      <a:lt1>
        <a:srgbClr val="FFFFFF"/>
      </a:lt1>
      <a:dk2>
        <a:srgbClr val="46464A"/>
      </a:dk2>
      <a:lt2>
        <a:srgbClr val="D6D3CC"/>
      </a:lt2>
      <a:accent1>
        <a:srgbClr val="6F6F74"/>
      </a:accent1>
      <a:accent2>
        <a:srgbClr val="92A9B9"/>
      </a:accent2>
      <a:accent3>
        <a:srgbClr val="A7B789"/>
      </a:accent3>
      <a:accent4>
        <a:srgbClr val="B9A489"/>
      </a:accent4>
      <a:accent5>
        <a:srgbClr val="8D6374"/>
      </a:accent5>
      <a:accent6>
        <a:srgbClr val="9B7362"/>
      </a:accent6>
      <a:hlink>
        <a:srgbClr val="67AABF"/>
      </a:hlink>
      <a:folHlink>
        <a:srgbClr val="ABAFA5"/>
      </a:folHlink>
    </a:clrScheme>
    <a:fontScheme name="Вид">
      <a:majorFont>
        <a:latin typeface="Century Schoolbook"/>
        <a:ea typeface="Arial"/>
        <a:cs typeface="Arial"/>
      </a:majorFont>
      <a:minorFont>
        <a:latin typeface="Century Schoolbook"/>
        <a:ea typeface="Arial"/>
        <a:cs typeface="Arial"/>
      </a:minorFont>
    </a:fontScheme>
    <a:fmtScheme name="Вид">
      <a:fillStyleLst>
        <a:solidFill>
          <a:schemeClr val="phClr"/>
        </a:solidFill>
        <a:solidFill>
          <a:schemeClr val="phClr">
            <a:tint val="60000"/>
            <a:satMod val="120000"/>
          </a:schemeClr>
        </a:solidFill>
        <a:solidFill>
          <a:schemeClr val="phClr">
            <a:shade val="75000"/>
            <a:satMod val="160000"/>
          </a:schemeClr>
        </a:solidFill>
      </a:fillStyleLst>
      <a:lnStyleLst>
        <a:ln w="9525" cap="flat" cmpd="sng" algn="ctr">
          <a:solidFill>
            <a:schemeClr val="phClr"/>
          </a:solidFill>
          <a:prstDash val="solid"/>
        </a:ln>
        <a:ln w="13970" cap="flat" cmpd="sng" algn="ctr">
          <a:solidFill>
            <a:schemeClr val="phClr"/>
          </a:solidFill>
          <a:prstDash val="solid"/>
        </a:ln>
        <a:ln w="17145" cap="flat" cmpd="sng" algn="ctr">
          <a:solidFill>
            <a:schemeClr val="phClr">
              <a:shade val="95000"/>
              <a:alpha val="95000"/>
            </a:scheme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4000"/>
                <a:shade val="98000"/>
                <a:satMod val="130000"/>
                <a:lumMod val="102000"/>
              </a:schemeClr>
            </a:gs>
            <a:gs pos="100000">
              <a:schemeClr val="phClr">
                <a:tint val="98000"/>
                <a:shade val="78000"/>
                <a:satMod val="140000"/>
              </a:schemeClr>
            </a:gs>
          </a:gsLst>
          <a:path path="circle"/>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137</TotalTime>
  <Words>1679</Words>
  <Application>Microsoft Office PowerPoint</Application>
  <DocSecurity>0</DocSecurity>
  <PresentationFormat>Широкоэкранный</PresentationFormat>
  <Paragraphs>136</Paragraphs>
  <Slides>20</Slides>
  <Notes>20</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20</vt:i4>
      </vt:variant>
    </vt:vector>
  </HeadingPairs>
  <TitlesOfParts>
    <vt:vector size="26" baseType="lpstr">
      <vt:lpstr>Arial</vt:lpstr>
      <vt:lpstr>Calibri</vt:lpstr>
      <vt:lpstr>Century Schoolbook</vt:lpstr>
      <vt:lpstr>Times New Roman</vt:lpstr>
      <vt:lpstr>Wingdings 2</vt:lpstr>
      <vt:lpstr>Вид</vt:lpstr>
      <vt:lpstr>Инвестиционный проект в сфере строительства  ЖК «Кленовые Аллеи»</vt:lpstr>
      <vt:lpstr>Информация об инвесторе</vt:lpstr>
      <vt:lpstr>Параметры проекта</vt:lpstr>
      <vt:lpstr>Презентация PowerPoint</vt:lpstr>
      <vt:lpstr>Презентация PowerPoint</vt:lpstr>
      <vt:lpstr>Презентация PowerPoint</vt:lpstr>
      <vt:lpstr>Визуализация проекта</vt:lpstr>
      <vt:lpstr>Визуализация проекта</vt:lpstr>
      <vt:lpstr>Визуализация проекта</vt:lpstr>
      <vt:lpstr>Визуализация проекта</vt:lpstr>
      <vt:lpstr>Визуализация проекта</vt:lpstr>
      <vt:lpstr>Визуализация проекта</vt:lpstr>
      <vt:lpstr>Пояснительная записка </vt:lpstr>
      <vt:lpstr>Презентация PowerPoint</vt:lpstr>
      <vt:lpstr>Земельный участок</vt:lpstr>
      <vt:lpstr>Обеспеченность объектами инфраструктуры</vt:lpstr>
      <vt:lpstr>Презентация PowerPoint</vt:lpstr>
      <vt:lpstr>Эффекты для региона и муниципалитета</vt:lpstr>
      <vt:lpstr>Необходимая государственная поддержка и требуемое содействие по проекту</vt:lpstr>
      <vt:lpstr>Спасибо за внимание!</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Инвестиционный проект «наименование проекта»</dc:title>
  <dc:subject/>
  <dc:creator>Паромов Сергей Сергеевич</dc:creator>
  <cp:keywords/>
  <dc:description/>
  <cp:lastModifiedBy>Семёнов Алексей</cp:lastModifiedBy>
  <cp:revision>54</cp:revision>
  <cp:lastPrinted>2023-06-19T12:44:52Z</cp:lastPrinted>
  <dcterms:created xsi:type="dcterms:W3CDTF">2021-05-20T19:43:53Z</dcterms:created>
  <dcterms:modified xsi:type="dcterms:W3CDTF">2023-12-14T07:45:14Z</dcterms:modified>
  <cp:category/>
  <dc:identifier/>
  <cp:contentStatus/>
  <dc:language/>
  <cp:version/>
</cp:coreProperties>
</file>